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4"/>
  </p:notesMasterIdLst>
  <p:sldIdLst>
    <p:sldId id="256" r:id="rId2"/>
    <p:sldId id="257" r:id="rId3"/>
    <p:sldId id="299" r:id="rId4"/>
    <p:sldId id="296" r:id="rId5"/>
    <p:sldId id="258" r:id="rId6"/>
    <p:sldId id="259" r:id="rId7"/>
    <p:sldId id="260" r:id="rId8"/>
    <p:sldId id="261" r:id="rId9"/>
    <p:sldId id="264" r:id="rId10"/>
    <p:sldId id="265" r:id="rId11"/>
    <p:sldId id="266" r:id="rId12"/>
    <p:sldId id="307" r:id="rId13"/>
    <p:sldId id="308" r:id="rId14"/>
    <p:sldId id="267" r:id="rId15"/>
    <p:sldId id="304" r:id="rId16"/>
    <p:sldId id="303" r:id="rId17"/>
    <p:sldId id="302" r:id="rId18"/>
    <p:sldId id="300" r:id="rId19"/>
    <p:sldId id="301" r:id="rId20"/>
    <p:sldId id="305"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4" r:id="rId36"/>
    <p:sldId id="323" r:id="rId37"/>
    <p:sldId id="325" r:id="rId38"/>
    <p:sldId id="268" r:id="rId39"/>
    <p:sldId id="269" r:id="rId40"/>
    <p:sldId id="270" r:id="rId41"/>
    <p:sldId id="297" r:id="rId42"/>
    <p:sldId id="298" r:id="rId43"/>
  </p:sldIdLst>
  <p:sldSz cx="9144000" cy="5143500" type="screen16x9"/>
  <p:notesSz cx="6858000" cy="9144000"/>
  <p:embeddedFontLst>
    <p:embeddedFont>
      <p:font typeface="Lexend Exa SemiBold" panose="020B0604020202020204" charset="0"/>
      <p:regular r:id="rId45"/>
      <p:bold r:id="rId46"/>
    </p:embeddedFont>
    <p:embeddedFont>
      <p:font typeface="Jura" panose="020B0604020202020204" charset="0"/>
      <p:regular r:id="rId47"/>
      <p:bold r:id="rId48"/>
    </p:embeddedFont>
    <p:embeddedFont>
      <p:font typeface="Raleway" panose="020B0604020202020204" charset="0"/>
      <p:regular r:id="rId49"/>
      <p:bold r:id="rId50"/>
      <p:italic r:id="rId51"/>
      <p:boldItalic r:id="rId52"/>
    </p:embeddedFont>
    <p:embeddedFont>
      <p:font typeface="Britannic Bold" panose="020B0903060703020204" pitchFamily="34" charset="0"/>
      <p:regular r:id="rId53"/>
    </p:embeddedFont>
    <p:embeddedFont>
      <p:font typeface="Lexend" panose="020B0604020202020204" charset="0"/>
      <p:regular r:id="rId54"/>
      <p:bold r:id="rId55"/>
    </p:embeddedFont>
    <p:embeddedFont>
      <p:font typeface="Bahnschrift SemiBold" panose="020B0502040204020203" pitchFamily="34" charset="0"/>
      <p:bold r:id="rId56"/>
    </p:embeddedFont>
    <p:embeddedFont>
      <p:font typeface="Open Sans" panose="020B0604020202020204" charset="0"/>
      <p:regular r:id="rId57"/>
      <p:bold r:id="rId58"/>
      <p:italic r:id="rId59"/>
      <p:boldItalic r:id="rId60"/>
    </p:embeddedFont>
    <p:embeddedFont>
      <p:font typeface="Berlin Sans FB Demi" panose="020E0802020502020306" pitchFamily="34" charset="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F7BB52-4CDD-4937-B089-15DF7F6D2CC6}">
  <a:tblStyle styleId="{1DF7BB52-4CDD-4937-B089-15DF7F6D2C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5447B93-13F8-4A0B-BB53-04C8C3A5E16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224"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88586f932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88586f932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1722c30371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1722c30371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002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97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324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002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641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189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240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193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433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867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106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961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141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031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412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8448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101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870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537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88586f932d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88586f932d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048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39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761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371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474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6349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f9e629ec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1360713c0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1722c30371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1722c30371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9000"/>
          </a:blip>
          <a:srcRect l="153" t="4003" r="3757"/>
          <a:stretch/>
        </p:blipFill>
        <p:spPr>
          <a:xfrm>
            <a:off x="0" y="0"/>
            <a:ext cx="9144000" cy="5143500"/>
          </a:xfrm>
          <a:prstGeom prst="rect">
            <a:avLst/>
          </a:prstGeom>
          <a:noFill/>
          <a:ln>
            <a:noFill/>
          </a:ln>
        </p:spPr>
      </p:pic>
      <p:sp>
        <p:nvSpPr>
          <p:cNvPr id="10" name="Google Shape;10;p2"/>
          <p:cNvSpPr/>
          <p:nvPr/>
        </p:nvSpPr>
        <p:spPr>
          <a:xfrm>
            <a:off x="0" y="4893300"/>
            <a:ext cx="9144000" cy="25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11;p2"/>
          <p:cNvSpPr/>
          <p:nvPr/>
        </p:nvSpPr>
        <p:spPr>
          <a:xfrm>
            <a:off x="0" y="0"/>
            <a:ext cx="18288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 name="Google Shape;12;p2"/>
          <p:cNvSpPr/>
          <p:nvPr/>
        </p:nvSpPr>
        <p:spPr>
          <a:xfrm flipH="1">
            <a:off x="8029800" y="402930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txBox="1">
            <a:spLocks noGrp="1"/>
          </p:cNvSpPr>
          <p:nvPr>
            <p:ph type="ctrTitle"/>
          </p:nvPr>
        </p:nvSpPr>
        <p:spPr>
          <a:xfrm>
            <a:off x="2177700" y="901950"/>
            <a:ext cx="5725200" cy="25290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2177700" y="3600350"/>
            <a:ext cx="5725200" cy="409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3"/>
        <p:cNvGrpSpPr/>
        <p:nvPr/>
      </p:nvGrpSpPr>
      <p:grpSpPr>
        <a:xfrm>
          <a:off x="0" y="0"/>
          <a:ext cx="0" cy="0"/>
          <a:chOff x="0" y="0"/>
          <a:chExt cx="0" cy="0"/>
        </a:xfrm>
      </p:grpSpPr>
      <p:pic>
        <p:nvPicPr>
          <p:cNvPr id="74" name="Google Shape;74;p13"/>
          <p:cNvPicPr preferRelativeResize="0"/>
          <p:nvPr/>
        </p:nvPicPr>
        <p:blipFill>
          <a:blip r:embed="rId2">
            <a:alphaModFix amt="50000"/>
          </a:blip>
          <a:stretch>
            <a:fillRect/>
          </a:stretch>
        </p:blipFill>
        <p:spPr>
          <a:xfrm>
            <a:off x="0" y="0"/>
            <a:ext cx="9144000" cy="5145516"/>
          </a:xfrm>
          <a:prstGeom prst="rect">
            <a:avLst/>
          </a:prstGeom>
          <a:noFill/>
          <a:ln>
            <a:noFill/>
          </a:ln>
        </p:spPr>
      </p:pic>
      <p:sp>
        <p:nvSpPr>
          <p:cNvPr id="75" name="Google Shape;75;p13"/>
          <p:cNvSpPr/>
          <p:nvPr/>
        </p:nvSpPr>
        <p:spPr>
          <a:xfrm>
            <a:off x="0" y="0"/>
            <a:ext cx="9144000" cy="25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6" name="Google Shape;7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3"/>
          <p:cNvSpPr txBox="1">
            <a:spLocks noGrp="1"/>
          </p:cNvSpPr>
          <p:nvPr>
            <p:ph type="title" idx="2" hasCustomPrompt="1"/>
          </p:nvPr>
        </p:nvSpPr>
        <p:spPr>
          <a:xfrm>
            <a:off x="722482" y="1212550"/>
            <a:ext cx="1106700" cy="4833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3" hasCustomPrompt="1"/>
          </p:nvPr>
        </p:nvSpPr>
        <p:spPr>
          <a:xfrm>
            <a:off x="722482" y="2895253"/>
            <a:ext cx="1106700" cy="4794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4" hasCustomPrompt="1"/>
          </p:nvPr>
        </p:nvSpPr>
        <p:spPr>
          <a:xfrm>
            <a:off x="722482" y="1776051"/>
            <a:ext cx="1106700" cy="4794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5" hasCustomPrompt="1"/>
          </p:nvPr>
        </p:nvSpPr>
        <p:spPr>
          <a:xfrm>
            <a:off x="722482" y="3454853"/>
            <a:ext cx="1106700" cy="4794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6" hasCustomPrompt="1"/>
          </p:nvPr>
        </p:nvSpPr>
        <p:spPr>
          <a:xfrm>
            <a:off x="715100" y="2335652"/>
            <a:ext cx="1106700" cy="4794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7" hasCustomPrompt="1"/>
          </p:nvPr>
        </p:nvSpPr>
        <p:spPr>
          <a:xfrm>
            <a:off x="715100" y="4014454"/>
            <a:ext cx="1106700" cy="4794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subTitle" idx="1"/>
          </p:nvPr>
        </p:nvSpPr>
        <p:spPr>
          <a:xfrm>
            <a:off x="2040650" y="1212550"/>
            <a:ext cx="5244600" cy="48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4" name="Google Shape;84;p13"/>
          <p:cNvSpPr txBox="1">
            <a:spLocks noGrp="1"/>
          </p:cNvSpPr>
          <p:nvPr>
            <p:ph type="subTitle" idx="8"/>
          </p:nvPr>
        </p:nvSpPr>
        <p:spPr>
          <a:xfrm>
            <a:off x="2040650" y="1772151"/>
            <a:ext cx="5244600" cy="48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5" name="Google Shape;85;p13"/>
          <p:cNvSpPr txBox="1">
            <a:spLocks noGrp="1"/>
          </p:cNvSpPr>
          <p:nvPr>
            <p:ph type="subTitle" idx="9"/>
          </p:nvPr>
        </p:nvSpPr>
        <p:spPr>
          <a:xfrm>
            <a:off x="2040650" y="2331752"/>
            <a:ext cx="5244600" cy="48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6" name="Google Shape;86;p13"/>
          <p:cNvSpPr txBox="1">
            <a:spLocks noGrp="1"/>
          </p:cNvSpPr>
          <p:nvPr>
            <p:ph type="subTitle" idx="13"/>
          </p:nvPr>
        </p:nvSpPr>
        <p:spPr>
          <a:xfrm>
            <a:off x="2040650" y="2891353"/>
            <a:ext cx="5244600" cy="48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7" name="Google Shape;87;p13"/>
          <p:cNvSpPr txBox="1">
            <a:spLocks noGrp="1"/>
          </p:cNvSpPr>
          <p:nvPr>
            <p:ph type="subTitle" idx="14"/>
          </p:nvPr>
        </p:nvSpPr>
        <p:spPr>
          <a:xfrm>
            <a:off x="2040650" y="3450953"/>
            <a:ext cx="5244600" cy="48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8" name="Google Shape;88;p13"/>
          <p:cNvSpPr txBox="1">
            <a:spLocks noGrp="1"/>
          </p:cNvSpPr>
          <p:nvPr>
            <p:ph type="subTitle" idx="15"/>
          </p:nvPr>
        </p:nvSpPr>
        <p:spPr>
          <a:xfrm>
            <a:off x="2040650" y="4010554"/>
            <a:ext cx="5244600" cy="48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9" name="Google Shape;89;p13"/>
          <p:cNvSpPr/>
          <p:nvPr/>
        </p:nvSpPr>
        <p:spPr>
          <a:xfrm rot="10800000">
            <a:off x="8029800" y="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BLANK_1_1">
    <p:spTree>
      <p:nvGrpSpPr>
        <p:cNvPr id="1" name="Shape 90"/>
        <p:cNvGrpSpPr/>
        <p:nvPr/>
      </p:nvGrpSpPr>
      <p:grpSpPr>
        <a:xfrm>
          <a:off x="0" y="0"/>
          <a:ext cx="0" cy="0"/>
          <a:chOff x="0" y="0"/>
          <a:chExt cx="0" cy="0"/>
        </a:xfrm>
      </p:grpSpPr>
      <p:pic>
        <p:nvPicPr>
          <p:cNvPr id="91" name="Google Shape;91;p14"/>
          <p:cNvPicPr preferRelativeResize="0"/>
          <p:nvPr/>
        </p:nvPicPr>
        <p:blipFill rotWithShape="1">
          <a:blip r:embed="rId2">
            <a:alphaModFix amt="49000"/>
          </a:blip>
          <a:srcRect l="153" t="4003" r="3757"/>
          <a:stretch/>
        </p:blipFill>
        <p:spPr>
          <a:xfrm flipH="1">
            <a:off x="0" y="0"/>
            <a:ext cx="9144000" cy="5143500"/>
          </a:xfrm>
          <a:prstGeom prst="rect">
            <a:avLst/>
          </a:prstGeom>
          <a:noFill/>
          <a:ln>
            <a:noFill/>
          </a:ln>
        </p:spPr>
      </p:pic>
      <p:sp>
        <p:nvSpPr>
          <p:cNvPr id="92" name="Google Shape;9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3" name="Google Shape;93;p14"/>
          <p:cNvSpPr/>
          <p:nvPr/>
        </p:nvSpPr>
        <p:spPr>
          <a:xfrm rot="10800000">
            <a:off x="0" y="4893300"/>
            <a:ext cx="9144000" cy="25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4" name="Google Shape;94;p14"/>
          <p:cNvSpPr/>
          <p:nvPr/>
        </p:nvSpPr>
        <p:spPr>
          <a:xfrm rot="10800000" flipH="1">
            <a:off x="0" y="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15"/>
        <p:cNvGrpSpPr/>
        <p:nvPr/>
      </p:nvGrpSpPr>
      <p:grpSpPr>
        <a:xfrm>
          <a:off x="0" y="0"/>
          <a:ext cx="0" cy="0"/>
          <a:chOff x="0" y="0"/>
          <a:chExt cx="0" cy="0"/>
        </a:xfrm>
      </p:grpSpPr>
      <p:pic>
        <p:nvPicPr>
          <p:cNvPr id="116" name="Google Shape;116;p18"/>
          <p:cNvPicPr preferRelativeResize="0"/>
          <p:nvPr/>
        </p:nvPicPr>
        <p:blipFill>
          <a:blip r:embed="rId2">
            <a:alphaModFix amt="50000"/>
          </a:blip>
          <a:stretch>
            <a:fillRect/>
          </a:stretch>
        </p:blipFill>
        <p:spPr>
          <a:xfrm>
            <a:off x="0" y="0"/>
            <a:ext cx="9144000" cy="5145516"/>
          </a:xfrm>
          <a:prstGeom prst="rect">
            <a:avLst/>
          </a:prstGeom>
          <a:noFill/>
          <a:ln>
            <a:noFill/>
          </a:ln>
        </p:spPr>
      </p:pic>
      <p:sp>
        <p:nvSpPr>
          <p:cNvPr id="117" name="Google Shape;117;p18"/>
          <p:cNvSpPr/>
          <p:nvPr/>
        </p:nvSpPr>
        <p:spPr>
          <a:xfrm rot="5400000">
            <a:off x="-2455650" y="2448750"/>
            <a:ext cx="5147700" cy="25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8" name="Google Shape;118;p18"/>
          <p:cNvSpPr/>
          <p:nvPr/>
        </p:nvSpPr>
        <p:spPr>
          <a:xfrm>
            <a:off x="-6900" y="0"/>
            <a:ext cx="9157800" cy="534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9" name="Google Shape;119;p18"/>
          <p:cNvSpPr txBox="1">
            <a:spLocks noGrp="1"/>
          </p:cNvSpPr>
          <p:nvPr>
            <p:ph type="title" hasCustomPrompt="1"/>
          </p:nvPr>
        </p:nvSpPr>
        <p:spPr>
          <a:xfrm>
            <a:off x="798388" y="2711288"/>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0" name="Google Shape;120;p18"/>
          <p:cNvSpPr txBox="1">
            <a:spLocks noGrp="1"/>
          </p:cNvSpPr>
          <p:nvPr>
            <p:ph type="subTitle" idx="1"/>
          </p:nvPr>
        </p:nvSpPr>
        <p:spPr>
          <a:xfrm>
            <a:off x="798388" y="3546410"/>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21" name="Google Shape;121;p18"/>
          <p:cNvSpPr txBox="1">
            <a:spLocks noGrp="1"/>
          </p:cNvSpPr>
          <p:nvPr>
            <p:ph type="title" idx="2" hasCustomPrompt="1"/>
          </p:nvPr>
        </p:nvSpPr>
        <p:spPr>
          <a:xfrm>
            <a:off x="2825700" y="1000302"/>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2" name="Google Shape;122;p18"/>
          <p:cNvSpPr txBox="1">
            <a:spLocks noGrp="1"/>
          </p:cNvSpPr>
          <p:nvPr>
            <p:ph type="subTitle" idx="3"/>
          </p:nvPr>
        </p:nvSpPr>
        <p:spPr>
          <a:xfrm>
            <a:off x="2825700" y="1835414"/>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23" name="Google Shape;123;p18"/>
          <p:cNvSpPr txBox="1">
            <a:spLocks noGrp="1"/>
          </p:cNvSpPr>
          <p:nvPr>
            <p:ph type="title" idx="4" hasCustomPrompt="1"/>
          </p:nvPr>
        </p:nvSpPr>
        <p:spPr>
          <a:xfrm>
            <a:off x="4853013" y="2711288"/>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4" name="Google Shape;124;p18"/>
          <p:cNvSpPr txBox="1">
            <a:spLocks noGrp="1"/>
          </p:cNvSpPr>
          <p:nvPr>
            <p:ph type="subTitle" idx="5"/>
          </p:nvPr>
        </p:nvSpPr>
        <p:spPr>
          <a:xfrm>
            <a:off x="4853013" y="3546410"/>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25" name="Google Shape;125;p18"/>
          <p:cNvSpPr/>
          <p:nvPr/>
        </p:nvSpPr>
        <p:spPr>
          <a:xfrm flipH="1">
            <a:off x="8036700" y="402930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52"/>
        <p:cNvGrpSpPr/>
        <p:nvPr/>
      </p:nvGrpSpPr>
      <p:grpSpPr>
        <a:xfrm>
          <a:off x="0" y="0"/>
          <a:ext cx="0" cy="0"/>
          <a:chOff x="0" y="0"/>
          <a:chExt cx="0" cy="0"/>
        </a:xfrm>
      </p:grpSpPr>
      <p:pic>
        <p:nvPicPr>
          <p:cNvPr id="153" name="Google Shape;153;p21"/>
          <p:cNvPicPr preferRelativeResize="0"/>
          <p:nvPr/>
        </p:nvPicPr>
        <p:blipFill>
          <a:blip r:embed="rId2">
            <a:alphaModFix amt="48000"/>
          </a:blip>
          <a:stretch>
            <a:fillRect/>
          </a:stretch>
        </p:blipFill>
        <p:spPr>
          <a:xfrm>
            <a:off x="1776" y="0"/>
            <a:ext cx="9140448" cy="5143500"/>
          </a:xfrm>
          <a:prstGeom prst="rect">
            <a:avLst/>
          </a:prstGeom>
          <a:noFill/>
          <a:ln>
            <a:noFill/>
          </a:ln>
        </p:spPr>
      </p:pic>
      <p:sp>
        <p:nvSpPr>
          <p:cNvPr id="154" name="Google Shape;154;p21"/>
          <p:cNvSpPr/>
          <p:nvPr/>
        </p:nvSpPr>
        <p:spPr>
          <a:xfrm>
            <a:off x="0" y="0"/>
            <a:ext cx="720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5" name="Google Shape;155;p21"/>
          <p:cNvSpPr/>
          <p:nvPr/>
        </p:nvSpPr>
        <p:spPr>
          <a:xfrm rot="10800000">
            <a:off x="8029800" y="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6" name="Google Shape;156;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21"/>
          <p:cNvSpPr txBox="1">
            <a:spLocks noGrp="1"/>
          </p:cNvSpPr>
          <p:nvPr>
            <p:ph type="subTitle" idx="1"/>
          </p:nvPr>
        </p:nvSpPr>
        <p:spPr>
          <a:xfrm>
            <a:off x="1022350" y="1710160"/>
            <a:ext cx="21021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1"/>
          <p:cNvSpPr txBox="1">
            <a:spLocks noGrp="1"/>
          </p:cNvSpPr>
          <p:nvPr>
            <p:ph type="subTitle" idx="2"/>
          </p:nvPr>
        </p:nvSpPr>
        <p:spPr>
          <a:xfrm>
            <a:off x="3520500" y="171015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1"/>
          <p:cNvSpPr txBox="1">
            <a:spLocks noGrp="1"/>
          </p:cNvSpPr>
          <p:nvPr>
            <p:ph type="subTitle" idx="3"/>
          </p:nvPr>
        </p:nvSpPr>
        <p:spPr>
          <a:xfrm>
            <a:off x="1022350" y="342800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1"/>
          <p:cNvSpPr txBox="1">
            <a:spLocks noGrp="1"/>
          </p:cNvSpPr>
          <p:nvPr>
            <p:ph type="subTitle" idx="4"/>
          </p:nvPr>
        </p:nvSpPr>
        <p:spPr>
          <a:xfrm>
            <a:off x="3520500" y="342800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21"/>
          <p:cNvSpPr txBox="1">
            <a:spLocks noGrp="1"/>
          </p:cNvSpPr>
          <p:nvPr>
            <p:ph type="subTitle" idx="5"/>
          </p:nvPr>
        </p:nvSpPr>
        <p:spPr>
          <a:xfrm>
            <a:off x="6018649" y="171015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2" name="Google Shape;162;p21"/>
          <p:cNvSpPr txBox="1">
            <a:spLocks noGrp="1"/>
          </p:cNvSpPr>
          <p:nvPr>
            <p:ph type="subTitle" idx="6"/>
          </p:nvPr>
        </p:nvSpPr>
        <p:spPr>
          <a:xfrm>
            <a:off x="6018649" y="342800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3" name="Google Shape;163;p21"/>
          <p:cNvSpPr txBox="1">
            <a:spLocks noGrp="1"/>
          </p:cNvSpPr>
          <p:nvPr>
            <p:ph type="subTitle" idx="7"/>
          </p:nvPr>
        </p:nvSpPr>
        <p:spPr>
          <a:xfrm>
            <a:off x="1022350" y="1081875"/>
            <a:ext cx="2103000" cy="70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64" name="Google Shape;164;p21"/>
          <p:cNvSpPr txBox="1">
            <a:spLocks noGrp="1"/>
          </p:cNvSpPr>
          <p:nvPr>
            <p:ph type="subTitle" idx="8"/>
          </p:nvPr>
        </p:nvSpPr>
        <p:spPr>
          <a:xfrm>
            <a:off x="3520500" y="1081875"/>
            <a:ext cx="2103000" cy="70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65" name="Google Shape;165;p21"/>
          <p:cNvSpPr txBox="1">
            <a:spLocks noGrp="1"/>
          </p:cNvSpPr>
          <p:nvPr>
            <p:ph type="subTitle" idx="9"/>
          </p:nvPr>
        </p:nvSpPr>
        <p:spPr>
          <a:xfrm>
            <a:off x="6018649" y="1081875"/>
            <a:ext cx="2103000" cy="70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66" name="Google Shape;166;p21"/>
          <p:cNvSpPr txBox="1">
            <a:spLocks noGrp="1"/>
          </p:cNvSpPr>
          <p:nvPr>
            <p:ph type="subTitle" idx="13"/>
          </p:nvPr>
        </p:nvSpPr>
        <p:spPr>
          <a:xfrm>
            <a:off x="1022350" y="2796548"/>
            <a:ext cx="2103000" cy="70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67" name="Google Shape;167;p21"/>
          <p:cNvSpPr txBox="1">
            <a:spLocks noGrp="1"/>
          </p:cNvSpPr>
          <p:nvPr>
            <p:ph type="subTitle" idx="14"/>
          </p:nvPr>
        </p:nvSpPr>
        <p:spPr>
          <a:xfrm>
            <a:off x="3520500" y="2796552"/>
            <a:ext cx="2103000" cy="70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68" name="Google Shape;168;p21"/>
          <p:cNvSpPr txBox="1">
            <a:spLocks noGrp="1"/>
          </p:cNvSpPr>
          <p:nvPr>
            <p:ph type="subTitle" idx="15"/>
          </p:nvPr>
        </p:nvSpPr>
        <p:spPr>
          <a:xfrm>
            <a:off x="6018649" y="2796552"/>
            <a:ext cx="2103000" cy="70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7"/>
        <p:cNvGrpSpPr/>
        <p:nvPr/>
      </p:nvGrpSpPr>
      <p:grpSpPr>
        <a:xfrm>
          <a:off x="0" y="0"/>
          <a:ext cx="0" cy="0"/>
          <a:chOff x="0" y="0"/>
          <a:chExt cx="0" cy="0"/>
        </a:xfrm>
      </p:grpSpPr>
      <p:pic>
        <p:nvPicPr>
          <p:cNvPr id="178" name="Google Shape;178;p23"/>
          <p:cNvPicPr preferRelativeResize="0"/>
          <p:nvPr/>
        </p:nvPicPr>
        <p:blipFill rotWithShape="1">
          <a:blip r:embed="rId2">
            <a:alphaModFix amt="49000"/>
          </a:blip>
          <a:srcRect l="153" t="4003" r="3757"/>
          <a:stretch/>
        </p:blipFill>
        <p:spPr>
          <a:xfrm rot="10800000">
            <a:off x="0" y="0"/>
            <a:ext cx="9144000" cy="5143500"/>
          </a:xfrm>
          <a:prstGeom prst="rect">
            <a:avLst/>
          </a:prstGeom>
          <a:noFill/>
          <a:ln>
            <a:noFill/>
          </a:ln>
        </p:spPr>
      </p:pic>
      <p:sp>
        <p:nvSpPr>
          <p:cNvPr id="179" name="Google Shape;179;p23"/>
          <p:cNvSpPr/>
          <p:nvPr/>
        </p:nvSpPr>
        <p:spPr>
          <a:xfrm rot="5400000">
            <a:off x="-2452500" y="2446650"/>
            <a:ext cx="5134500" cy="25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0" name="Google Shape;180;p23"/>
          <p:cNvSpPr/>
          <p:nvPr/>
        </p:nvSpPr>
        <p:spPr>
          <a:xfrm>
            <a:off x="-10350" y="-6350"/>
            <a:ext cx="9164700" cy="13590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1" name="Google Shape;181;p23"/>
          <p:cNvSpPr/>
          <p:nvPr/>
        </p:nvSpPr>
        <p:spPr>
          <a:xfrm>
            <a:off x="-10350" y="402930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2"/>
        <p:cNvGrpSpPr/>
        <p:nvPr/>
      </p:nvGrpSpPr>
      <p:grpSpPr>
        <a:xfrm>
          <a:off x="0" y="0"/>
          <a:ext cx="0" cy="0"/>
          <a:chOff x="0" y="0"/>
          <a:chExt cx="0" cy="0"/>
        </a:xfrm>
      </p:grpSpPr>
      <p:pic>
        <p:nvPicPr>
          <p:cNvPr id="183" name="Google Shape;183;p24"/>
          <p:cNvPicPr preferRelativeResize="0"/>
          <p:nvPr/>
        </p:nvPicPr>
        <p:blipFill rotWithShape="1">
          <a:blip r:embed="rId2">
            <a:alphaModFix amt="49000"/>
          </a:blip>
          <a:srcRect l="153" t="4003" r="3757"/>
          <a:stretch/>
        </p:blipFill>
        <p:spPr>
          <a:xfrm>
            <a:off x="0" y="0"/>
            <a:ext cx="9144000" cy="5143500"/>
          </a:xfrm>
          <a:prstGeom prst="rect">
            <a:avLst/>
          </a:prstGeom>
          <a:noFill/>
          <a:ln>
            <a:noFill/>
          </a:ln>
        </p:spPr>
      </p:pic>
      <p:sp>
        <p:nvSpPr>
          <p:cNvPr id="184" name="Google Shape;184;p24"/>
          <p:cNvSpPr/>
          <p:nvPr/>
        </p:nvSpPr>
        <p:spPr>
          <a:xfrm rot="5400000">
            <a:off x="-2442150" y="2446650"/>
            <a:ext cx="5134500" cy="25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5" name="Google Shape;185;p24"/>
          <p:cNvSpPr/>
          <p:nvPr/>
        </p:nvSpPr>
        <p:spPr>
          <a:xfrm rot="10800000">
            <a:off x="8029800" y="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mt="48000"/>
          </a:blip>
          <a:stretch>
            <a:fillRect/>
          </a:stretch>
        </p:blipFill>
        <p:spPr>
          <a:xfrm>
            <a:off x="1776" y="0"/>
            <a:ext cx="9140448" cy="5143500"/>
          </a:xfrm>
          <a:prstGeom prst="rect">
            <a:avLst/>
          </a:prstGeom>
          <a:noFill/>
          <a:ln>
            <a:noFill/>
          </a:ln>
        </p:spPr>
      </p:pic>
      <p:sp>
        <p:nvSpPr>
          <p:cNvPr id="17" name="Google Shape;17;p3"/>
          <p:cNvSpPr/>
          <p:nvPr/>
        </p:nvSpPr>
        <p:spPr>
          <a:xfrm>
            <a:off x="0" y="4893300"/>
            <a:ext cx="9144000" cy="25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3"/>
          <p:cNvSpPr/>
          <p:nvPr/>
        </p:nvSpPr>
        <p:spPr>
          <a:xfrm>
            <a:off x="8428900" y="0"/>
            <a:ext cx="7152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 name="Google Shape;19;p3"/>
          <p:cNvSpPr/>
          <p:nvPr/>
        </p:nvSpPr>
        <p:spPr>
          <a:xfrm>
            <a:off x="0" y="402930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 name="Google Shape;20;p3"/>
          <p:cNvSpPr txBox="1">
            <a:spLocks noGrp="1"/>
          </p:cNvSpPr>
          <p:nvPr>
            <p:ph type="title"/>
          </p:nvPr>
        </p:nvSpPr>
        <p:spPr>
          <a:xfrm>
            <a:off x="4376375" y="2021825"/>
            <a:ext cx="3743400" cy="171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715000" y="1007458"/>
            <a:ext cx="2404800" cy="841800"/>
          </a:xfrm>
          <a:prstGeom prst="rect">
            <a:avLst/>
          </a:prstGeom>
          <a:solidFill>
            <a:schemeClr val="accent3"/>
          </a:solid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a:spLocks noGrp="1"/>
          </p:cNvSpPr>
          <p:nvPr>
            <p:ph type="pic" idx="3"/>
          </p:nvPr>
        </p:nvSpPr>
        <p:spPr>
          <a:xfrm>
            <a:off x="0" y="1007458"/>
            <a:ext cx="3997500" cy="2732700"/>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pic>
        <p:nvPicPr>
          <p:cNvPr id="31" name="Google Shape;31;p5"/>
          <p:cNvPicPr preferRelativeResize="0"/>
          <p:nvPr/>
        </p:nvPicPr>
        <p:blipFill>
          <a:blip r:embed="rId2">
            <a:alphaModFix amt="48000"/>
          </a:blip>
          <a:stretch>
            <a:fillRect/>
          </a:stretch>
        </p:blipFill>
        <p:spPr>
          <a:xfrm>
            <a:off x="1776" y="0"/>
            <a:ext cx="9140448" cy="5143500"/>
          </a:xfrm>
          <a:prstGeom prst="rect">
            <a:avLst/>
          </a:prstGeom>
          <a:noFill/>
          <a:ln>
            <a:noFill/>
          </a:ln>
        </p:spPr>
      </p:pic>
      <p:sp>
        <p:nvSpPr>
          <p:cNvPr id="32" name="Google Shape;3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5"/>
          <p:cNvSpPr txBox="1">
            <a:spLocks noGrp="1"/>
          </p:cNvSpPr>
          <p:nvPr>
            <p:ph type="subTitle" idx="1"/>
          </p:nvPr>
        </p:nvSpPr>
        <p:spPr>
          <a:xfrm>
            <a:off x="2004300" y="3348300"/>
            <a:ext cx="5882400" cy="89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 name="Google Shape;34;p5"/>
          <p:cNvSpPr txBox="1">
            <a:spLocks noGrp="1"/>
          </p:cNvSpPr>
          <p:nvPr>
            <p:ph type="subTitle" idx="2"/>
          </p:nvPr>
        </p:nvSpPr>
        <p:spPr>
          <a:xfrm>
            <a:off x="2004300" y="1767150"/>
            <a:ext cx="5882400" cy="89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 name="Google Shape;35;p5"/>
          <p:cNvSpPr txBox="1">
            <a:spLocks noGrp="1"/>
          </p:cNvSpPr>
          <p:nvPr>
            <p:ph type="subTitle" idx="3"/>
          </p:nvPr>
        </p:nvSpPr>
        <p:spPr>
          <a:xfrm>
            <a:off x="2004300" y="1386950"/>
            <a:ext cx="5882400" cy="45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6" name="Google Shape;36;p5"/>
          <p:cNvSpPr txBox="1">
            <a:spLocks noGrp="1"/>
          </p:cNvSpPr>
          <p:nvPr>
            <p:ph type="subTitle" idx="4"/>
          </p:nvPr>
        </p:nvSpPr>
        <p:spPr>
          <a:xfrm>
            <a:off x="2004300" y="2968102"/>
            <a:ext cx="5882400" cy="45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Lexend Exa SemiBold"/>
                <a:ea typeface="Lexend Exa SemiBold"/>
                <a:cs typeface="Lexend Exa SemiBold"/>
                <a:sym typeface="Lexend Exa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7" name="Google Shape;37;p5"/>
          <p:cNvSpPr/>
          <p:nvPr/>
        </p:nvSpPr>
        <p:spPr>
          <a:xfrm rot="10800000" flipH="1">
            <a:off x="0" y="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 name="Google Shape;38;p5"/>
          <p:cNvSpPr/>
          <p:nvPr/>
        </p:nvSpPr>
        <p:spPr>
          <a:xfrm>
            <a:off x="0" y="4608500"/>
            <a:ext cx="9144000" cy="534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pic>
        <p:nvPicPr>
          <p:cNvPr id="40" name="Google Shape;40;p6"/>
          <p:cNvPicPr preferRelativeResize="0"/>
          <p:nvPr/>
        </p:nvPicPr>
        <p:blipFill>
          <a:blip r:embed="rId2">
            <a:alphaModFix amt="48000"/>
          </a:blip>
          <a:stretch>
            <a:fillRect/>
          </a:stretch>
        </p:blipFill>
        <p:spPr>
          <a:xfrm>
            <a:off x="1776" y="0"/>
            <a:ext cx="9140448" cy="5143500"/>
          </a:xfrm>
          <a:prstGeom prst="rect">
            <a:avLst/>
          </a:prstGeom>
          <a:noFill/>
          <a:ln>
            <a:noFill/>
          </a:ln>
        </p:spPr>
      </p:pic>
      <p:sp>
        <p:nvSpPr>
          <p:cNvPr id="41" name="Google Shape;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6"/>
          <p:cNvSpPr/>
          <p:nvPr/>
        </p:nvSpPr>
        <p:spPr>
          <a:xfrm>
            <a:off x="0" y="4911600"/>
            <a:ext cx="9144000" cy="23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 name="Google Shape;43;p6"/>
          <p:cNvSpPr/>
          <p:nvPr/>
        </p:nvSpPr>
        <p:spPr>
          <a:xfrm flipH="1">
            <a:off x="8029800" y="402930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4" name="Google Shape;44;p6"/>
          <p:cNvSpPr/>
          <p:nvPr/>
        </p:nvSpPr>
        <p:spPr>
          <a:xfrm>
            <a:off x="0" y="0"/>
            <a:ext cx="3633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pic>
        <p:nvPicPr>
          <p:cNvPr id="46" name="Google Shape;46;p7"/>
          <p:cNvPicPr preferRelativeResize="0"/>
          <p:nvPr/>
        </p:nvPicPr>
        <p:blipFill>
          <a:blip r:embed="rId2">
            <a:alphaModFix amt="50000"/>
          </a:blip>
          <a:stretch>
            <a:fillRect/>
          </a:stretch>
        </p:blipFill>
        <p:spPr>
          <a:xfrm>
            <a:off x="4060" y="0"/>
            <a:ext cx="9135880" cy="5143500"/>
          </a:xfrm>
          <a:prstGeom prst="rect">
            <a:avLst/>
          </a:prstGeom>
          <a:noFill/>
          <a:ln>
            <a:noFill/>
          </a:ln>
        </p:spPr>
      </p:pic>
      <p:sp>
        <p:nvSpPr>
          <p:cNvPr id="47" name="Google Shape;47;p7"/>
          <p:cNvSpPr txBox="1">
            <a:spLocks noGrp="1"/>
          </p:cNvSpPr>
          <p:nvPr>
            <p:ph type="title"/>
          </p:nvPr>
        </p:nvSpPr>
        <p:spPr>
          <a:xfrm>
            <a:off x="864050" y="1123200"/>
            <a:ext cx="3735900" cy="1102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txBox="1">
            <a:spLocks noGrp="1"/>
          </p:cNvSpPr>
          <p:nvPr>
            <p:ph type="body" idx="1"/>
          </p:nvPr>
        </p:nvSpPr>
        <p:spPr>
          <a:xfrm>
            <a:off x="864050" y="2226000"/>
            <a:ext cx="3735900" cy="179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49" name="Google Shape;49;p7"/>
          <p:cNvSpPr>
            <a:spLocks noGrp="1"/>
          </p:cNvSpPr>
          <p:nvPr>
            <p:ph type="pic" idx="2"/>
          </p:nvPr>
        </p:nvSpPr>
        <p:spPr>
          <a:xfrm>
            <a:off x="5106250" y="1193850"/>
            <a:ext cx="3173700" cy="2755800"/>
          </a:xfrm>
          <a:prstGeom prst="rect">
            <a:avLst/>
          </a:prstGeom>
          <a:noFill/>
          <a:ln>
            <a:noFill/>
          </a:ln>
        </p:spPr>
      </p:sp>
      <p:sp>
        <p:nvSpPr>
          <p:cNvPr id="50" name="Google Shape;50;p7"/>
          <p:cNvSpPr/>
          <p:nvPr/>
        </p:nvSpPr>
        <p:spPr>
          <a:xfrm rot="5400000">
            <a:off x="6451650" y="2446650"/>
            <a:ext cx="5134500" cy="25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1" name="Google Shape;51;p7"/>
          <p:cNvSpPr/>
          <p:nvPr/>
        </p:nvSpPr>
        <p:spPr>
          <a:xfrm>
            <a:off x="0" y="-6350"/>
            <a:ext cx="9144000" cy="534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52;p7"/>
          <p:cNvSpPr/>
          <p:nvPr/>
        </p:nvSpPr>
        <p:spPr>
          <a:xfrm flipH="1">
            <a:off x="8029900" y="402930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pic>
        <p:nvPicPr>
          <p:cNvPr id="54" name="Google Shape;54;p8"/>
          <p:cNvPicPr preferRelativeResize="0"/>
          <p:nvPr/>
        </p:nvPicPr>
        <p:blipFill>
          <a:blip r:embed="rId2">
            <a:alphaModFix amt="48000"/>
          </a:blip>
          <a:stretch>
            <a:fillRect/>
          </a:stretch>
        </p:blipFill>
        <p:spPr>
          <a:xfrm>
            <a:off x="1776" y="0"/>
            <a:ext cx="9140448" cy="5143500"/>
          </a:xfrm>
          <a:prstGeom prst="rect">
            <a:avLst/>
          </a:prstGeom>
          <a:noFill/>
          <a:ln>
            <a:noFill/>
          </a:ln>
        </p:spPr>
      </p:pic>
      <p:sp>
        <p:nvSpPr>
          <p:cNvPr id="55" name="Google Shape;55;p8"/>
          <p:cNvSpPr/>
          <p:nvPr/>
        </p:nvSpPr>
        <p:spPr>
          <a:xfrm>
            <a:off x="0" y="4911600"/>
            <a:ext cx="9144000" cy="23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6" name="Google Shape;56;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pic>
        <p:nvPicPr>
          <p:cNvPr id="58" name="Google Shape;58;p9"/>
          <p:cNvPicPr preferRelativeResize="0"/>
          <p:nvPr/>
        </p:nvPicPr>
        <p:blipFill rotWithShape="1">
          <a:blip r:embed="rId2">
            <a:alphaModFix amt="49000"/>
          </a:blip>
          <a:srcRect l="153" t="4003" r="3757"/>
          <a:stretch/>
        </p:blipFill>
        <p:spPr>
          <a:xfrm rot="10800000" flipH="1">
            <a:off x="0" y="0"/>
            <a:ext cx="9144000" cy="5143500"/>
          </a:xfrm>
          <a:prstGeom prst="rect">
            <a:avLst/>
          </a:prstGeom>
          <a:noFill/>
          <a:ln>
            <a:noFill/>
          </a:ln>
        </p:spPr>
      </p:pic>
      <p:sp>
        <p:nvSpPr>
          <p:cNvPr id="59" name="Google Shape;59;p9"/>
          <p:cNvSpPr/>
          <p:nvPr/>
        </p:nvSpPr>
        <p:spPr>
          <a:xfrm flipH="1">
            <a:off x="8029800" y="402930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0" name="Google Shape;60;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0"/>
          <p:cNvSpPr>
            <a:spLocks noGrp="1"/>
          </p:cNvSpPr>
          <p:nvPr>
            <p:ph type="pic" idx="2"/>
          </p:nvPr>
        </p:nvSpPr>
        <p:spPr>
          <a:xfrm>
            <a:off x="-6875" y="0"/>
            <a:ext cx="9144000" cy="5157300"/>
          </a:xfrm>
          <a:prstGeom prst="rect">
            <a:avLst/>
          </a:prstGeom>
          <a:noFill/>
          <a:ln>
            <a:noFill/>
          </a:ln>
        </p:spPr>
      </p:sp>
      <p:sp>
        <p:nvSpPr>
          <p:cNvPr id="64" name="Google Shape;64;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pic>
        <p:nvPicPr>
          <p:cNvPr id="66" name="Google Shape;66;p11"/>
          <p:cNvPicPr preferRelativeResize="0"/>
          <p:nvPr/>
        </p:nvPicPr>
        <p:blipFill>
          <a:blip r:embed="rId2">
            <a:alphaModFix amt="51000"/>
          </a:blip>
          <a:stretch>
            <a:fillRect/>
          </a:stretch>
        </p:blipFill>
        <p:spPr>
          <a:xfrm flipH="1">
            <a:off x="1776" y="0"/>
            <a:ext cx="9140448" cy="5143500"/>
          </a:xfrm>
          <a:prstGeom prst="rect">
            <a:avLst/>
          </a:prstGeom>
          <a:noFill/>
          <a:ln>
            <a:noFill/>
          </a:ln>
        </p:spPr>
      </p:pic>
      <p:sp>
        <p:nvSpPr>
          <p:cNvPr id="67" name="Google Shape;67;p11"/>
          <p:cNvSpPr/>
          <p:nvPr/>
        </p:nvSpPr>
        <p:spPr>
          <a:xfrm flipH="1">
            <a:off x="0" y="0"/>
            <a:ext cx="9144000" cy="25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8" name="Google Shape;68;p11"/>
          <p:cNvSpPr/>
          <p:nvPr/>
        </p:nvSpPr>
        <p:spPr>
          <a:xfrm flipH="1">
            <a:off x="7315200" y="0"/>
            <a:ext cx="18288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9" name="Google Shape;69;p11"/>
          <p:cNvSpPr/>
          <p:nvPr/>
        </p:nvSpPr>
        <p:spPr>
          <a:xfrm>
            <a:off x="0" y="4029300"/>
            <a:ext cx="1114200" cy="1114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0" name="Google Shape;70;p11"/>
          <p:cNvSpPr txBox="1">
            <a:spLocks noGrp="1"/>
          </p:cNvSpPr>
          <p:nvPr>
            <p:ph type="title" hasCustomPrompt="1"/>
          </p:nvPr>
        </p:nvSpPr>
        <p:spPr>
          <a:xfrm>
            <a:off x="715100" y="1156075"/>
            <a:ext cx="5669400" cy="1511100"/>
          </a:xfrm>
          <a:prstGeom prst="rect">
            <a:avLst/>
          </a:prstGeom>
        </p:spPr>
        <p:txBody>
          <a:bodyPr spcFirstLastPara="1" wrap="square" lIns="91425" tIns="91425" rIns="91425" bIns="91425" anchor="b" anchorCtr="0">
            <a:noAutofit/>
          </a:bodyPr>
          <a:lstStyle>
            <a:lvl1pPr lvl="0" algn="l">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1" name="Google Shape;71;p11"/>
          <p:cNvSpPr txBox="1">
            <a:spLocks noGrp="1"/>
          </p:cNvSpPr>
          <p:nvPr>
            <p:ph type="subTitle" idx="1"/>
          </p:nvPr>
        </p:nvSpPr>
        <p:spPr>
          <a:xfrm>
            <a:off x="715122" y="2833450"/>
            <a:ext cx="5669400" cy="115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Lexend Exa SemiBold"/>
              <a:buNone/>
              <a:defRPr sz="3000">
                <a:solidFill>
                  <a:schemeClr val="dk1"/>
                </a:solidFill>
                <a:latin typeface="Lexend Exa SemiBold"/>
                <a:ea typeface="Lexend Exa SemiBold"/>
                <a:cs typeface="Lexend Exa SemiBold"/>
                <a:sym typeface="Lexend Exa SemiBold"/>
              </a:defRPr>
            </a:lvl1pPr>
            <a:lvl2pPr lvl="1" algn="ctr" rtl="0">
              <a:spcBef>
                <a:spcPts val="0"/>
              </a:spcBef>
              <a:spcAft>
                <a:spcPts val="0"/>
              </a:spcAft>
              <a:buClr>
                <a:schemeClr val="dk1"/>
              </a:buClr>
              <a:buSzPts val="3500"/>
              <a:buFont typeface="Lexend Exa SemiBold"/>
              <a:buNone/>
              <a:defRPr sz="3500">
                <a:solidFill>
                  <a:schemeClr val="dk1"/>
                </a:solidFill>
                <a:latin typeface="Lexend Exa SemiBold"/>
                <a:ea typeface="Lexend Exa SemiBold"/>
                <a:cs typeface="Lexend Exa SemiBold"/>
                <a:sym typeface="Lexend Exa SemiBold"/>
              </a:defRPr>
            </a:lvl2pPr>
            <a:lvl3pPr lvl="2" algn="ctr" rtl="0">
              <a:spcBef>
                <a:spcPts val="0"/>
              </a:spcBef>
              <a:spcAft>
                <a:spcPts val="0"/>
              </a:spcAft>
              <a:buClr>
                <a:schemeClr val="dk1"/>
              </a:buClr>
              <a:buSzPts val="3500"/>
              <a:buFont typeface="Lexend Exa SemiBold"/>
              <a:buNone/>
              <a:defRPr sz="3500">
                <a:solidFill>
                  <a:schemeClr val="dk1"/>
                </a:solidFill>
                <a:latin typeface="Lexend Exa SemiBold"/>
                <a:ea typeface="Lexend Exa SemiBold"/>
                <a:cs typeface="Lexend Exa SemiBold"/>
                <a:sym typeface="Lexend Exa SemiBold"/>
              </a:defRPr>
            </a:lvl3pPr>
            <a:lvl4pPr lvl="3" algn="ctr" rtl="0">
              <a:spcBef>
                <a:spcPts val="0"/>
              </a:spcBef>
              <a:spcAft>
                <a:spcPts val="0"/>
              </a:spcAft>
              <a:buClr>
                <a:schemeClr val="dk1"/>
              </a:buClr>
              <a:buSzPts val="3500"/>
              <a:buFont typeface="Lexend Exa SemiBold"/>
              <a:buNone/>
              <a:defRPr sz="3500">
                <a:solidFill>
                  <a:schemeClr val="dk1"/>
                </a:solidFill>
                <a:latin typeface="Lexend Exa SemiBold"/>
                <a:ea typeface="Lexend Exa SemiBold"/>
                <a:cs typeface="Lexend Exa SemiBold"/>
                <a:sym typeface="Lexend Exa SemiBold"/>
              </a:defRPr>
            </a:lvl4pPr>
            <a:lvl5pPr lvl="4" algn="ctr" rtl="0">
              <a:spcBef>
                <a:spcPts val="0"/>
              </a:spcBef>
              <a:spcAft>
                <a:spcPts val="0"/>
              </a:spcAft>
              <a:buClr>
                <a:schemeClr val="dk1"/>
              </a:buClr>
              <a:buSzPts val="3500"/>
              <a:buFont typeface="Lexend Exa SemiBold"/>
              <a:buNone/>
              <a:defRPr sz="3500">
                <a:solidFill>
                  <a:schemeClr val="dk1"/>
                </a:solidFill>
                <a:latin typeface="Lexend Exa SemiBold"/>
                <a:ea typeface="Lexend Exa SemiBold"/>
                <a:cs typeface="Lexend Exa SemiBold"/>
                <a:sym typeface="Lexend Exa SemiBold"/>
              </a:defRPr>
            </a:lvl5pPr>
            <a:lvl6pPr lvl="5" algn="ctr" rtl="0">
              <a:spcBef>
                <a:spcPts val="0"/>
              </a:spcBef>
              <a:spcAft>
                <a:spcPts val="0"/>
              </a:spcAft>
              <a:buClr>
                <a:schemeClr val="dk1"/>
              </a:buClr>
              <a:buSzPts val="3500"/>
              <a:buFont typeface="Lexend Exa SemiBold"/>
              <a:buNone/>
              <a:defRPr sz="3500">
                <a:solidFill>
                  <a:schemeClr val="dk1"/>
                </a:solidFill>
                <a:latin typeface="Lexend Exa SemiBold"/>
                <a:ea typeface="Lexend Exa SemiBold"/>
                <a:cs typeface="Lexend Exa SemiBold"/>
                <a:sym typeface="Lexend Exa SemiBold"/>
              </a:defRPr>
            </a:lvl6pPr>
            <a:lvl7pPr lvl="6" algn="ctr" rtl="0">
              <a:spcBef>
                <a:spcPts val="0"/>
              </a:spcBef>
              <a:spcAft>
                <a:spcPts val="0"/>
              </a:spcAft>
              <a:buClr>
                <a:schemeClr val="dk1"/>
              </a:buClr>
              <a:buSzPts val="3500"/>
              <a:buFont typeface="Lexend Exa SemiBold"/>
              <a:buNone/>
              <a:defRPr sz="3500">
                <a:solidFill>
                  <a:schemeClr val="dk1"/>
                </a:solidFill>
                <a:latin typeface="Lexend Exa SemiBold"/>
                <a:ea typeface="Lexend Exa SemiBold"/>
                <a:cs typeface="Lexend Exa SemiBold"/>
                <a:sym typeface="Lexend Exa SemiBold"/>
              </a:defRPr>
            </a:lvl7pPr>
            <a:lvl8pPr lvl="7" algn="ctr" rtl="0">
              <a:spcBef>
                <a:spcPts val="0"/>
              </a:spcBef>
              <a:spcAft>
                <a:spcPts val="0"/>
              </a:spcAft>
              <a:buClr>
                <a:schemeClr val="dk1"/>
              </a:buClr>
              <a:buSzPts val="3500"/>
              <a:buFont typeface="Lexend Exa SemiBold"/>
              <a:buNone/>
              <a:defRPr sz="3500">
                <a:solidFill>
                  <a:schemeClr val="dk1"/>
                </a:solidFill>
                <a:latin typeface="Lexend Exa SemiBold"/>
                <a:ea typeface="Lexend Exa SemiBold"/>
                <a:cs typeface="Lexend Exa SemiBold"/>
                <a:sym typeface="Lexend Exa SemiBold"/>
              </a:defRPr>
            </a:lvl8pPr>
            <a:lvl9pPr lvl="8" algn="ctr" rtl="0">
              <a:spcBef>
                <a:spcPts val="0"/>
              </a:spcBef>
              <a:spcAft>
                <a:spcPts val="0"/>
              </a:spcAft>
              <a:buClr>
                <a:schemeClr val="dk1"/>
              </a:buClr>
              <a:buSzPts val="3500"/>
              <a:buFont typeface="Lexend Exa SemiBold"/>
              <a:buNone/>
              <a:defRPr sz="3500">
                <a:solidFill>
                  <a:schemeClr val="dk1"/>
                </a:solidFill>
                <a:latin typeface="Lexend Exa SemiBold"/>
                <a:ea typeface="Lexend Exa SemiBold"/>
                <a:cs typeface="Lexend Exa SemiBold"/>
                <a:sym typeface="Lexend Exa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1pPr>
            <a:lvl2pPr marL="914400" lvl="1"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2pPr>
            <a:lvl3pPr marL="1371600" lvl="2"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3pPr>
            <a:lvl4pPr marL="1828800" lvl="3"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4pPr>
            <a:lvl5pPr marL="2286000" lvl="4"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5pPr>
            <a:lvl6pPr marL="2743200" lvl="5"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6pPr>
            <a:lvl7pPr marL="3200400" lvl="6"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7pPr>
            <a:lvl8pPr marL="3657600" lvl="7"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8pPr>
            <a:lvl9pPr marL="4114800" lvl="8" indent="-304800">
              <a:lnSpc>
                <a:spcPct val="100000"/>
              </a:lnSpc>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4" r:id="rId13"/>
    <p:sldLayoutId id="2147483667" r:id="rId14"/>
    <p:sldLayoutId id="2147483669" r:id="rId15"/>
    <p:sldLayoutId id="2147483670" r:id="rId1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28"/>
          <p:cNvSpPr txBox="1">
            <a:spLocks noGrp="1"/>
          </p:cNvSpPr>
          <p:nvPr>
            <p:ph type="ctrTitle"/>
          </p:nvPr>
        </p:nvSpPr>
        <p:spPr>
          <a:xfrm>
            <a:off x="3095738" y="1069170"/>
            <a:ext cx="5725200" cy="252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rgbClr val="FF0000"/>
                </a:solidFill>
              </a:rPr>
              <a:t>BLOOD</a:t>
            </a:r>
            <a:r>
              <a:rPr lang="en-US" dirty="0" smtClean="0"/>
              <a:t> BANK MANAGEMENT SYSTEM</a:t>
            </a:r>
            <a:endParaRPr dirty="0"/>
          </a:p>
        </p:txBody>
      </p:sp>
      <p:sp>
        <p:nvSpPr>
          <p:cNvPr id="197" name="Google Shape;197;p28"/>
          <p:cNvSpPr txBox="1">
            <a:spLocks noGrp="1"/>
          </p:cNvSpPr>
          <p:nvPr>
            <p:ph type="subTitle" idx="1"/>
          </p:nvPr>
        </p:nvSpPr>
        <p:spPr>
          <a:xfrm>
            <a:off x="1831238" y="4811930"/>
            <a:ext cx="2397862"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Give Blood Save Life.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38" y="1183470"/>
            <a:ext cx="2529000" cy="2529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96"/>
                                        </p:tgtEl>
                                        <p:attrNameLst>
                                          <p:attrName>style.visibility</p:attrName>
                                        </p:attrNameLst>
                                      </p:cBhvr>
                                      <p:to>
                                        <p:strVal val="visible"/>
                                      </p:to>
                                    </p:set>
                                    <p:animEffect transition="in" filter="barn(inVertical)">
                                      <p:cBhvr>
                                        <p:cTn id="14" dur="500"/>
                                        <p:tgtEl>
                                          <p:spTgt spid="19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97">
                                            <p:txEl>
                                              <p:pRg st="0" end="0"/>
                                            </p:txEl>
                                          </p:spTgt>
                                        </p:tgtEl>
                                        <p:attrNameLst>
                                          <p:attrName>style.visibility</p:attrName>
                                        </p:attrNameLst>
                                      </p:cBhvr>
                                      <p:to>
                                        <p:strVal val="visible"/>
                                      </p:to>
                                    </p:set>
                                    <p:animEffect transition="in" filter="randombar(horizontal)">
                                      <p:cBhvr>
                                        <p:cTn id="19" dur="500"/>
                                        <p:tgtEl>
                                          <p:spTgt spid="19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9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1" presetClass="exit" presetSubtype="0" fill="hold" nodeType="clickEffect">
                                  <p:stCondLst>
                                    <p:cond delay="0"/>
                                  </p:stCondLst>
                                  <p:childTnLst>
                                    <p:anim calcmode="lin" valueType="num">
                                      <p:cBhvr>
                                        <p:cTn id="27" dur="1000"/>
                                        <p:tgtEl>
                                          <p:spTgt spid="2"/>
                                        </p:tgtEl>
                                        <p:attrNameLst>
                                          <p:attrName>ppt_w</p:attrName>
                                        </p:attrNameLst>
                                      </p:cBhvr>
                                      <p:tavLst>
                                        <p:tav tm="0">
                                          <p:val>
                                            <p:strVal val="ppt_w"/>
                                          </p:val>
                                        </p:tav>
                                        <p:tav tm="100000">
                                          <p:val>
                                            <p:fltVal val="0"/>
                                          </p:val>
                                        </p:tav>
                                      </p:tavLst>
                                    </p:anim>
                                    <p:anim calcmode="lin" valueType="num">
                                      <p:cBhvr>
                                        <p:cTn id="28" dur="1000"/>
                                        <p:tgtEl>
                                          <p:spTgt spid="2"/>
                                        </p:tgtEl>
                                        <p:attrNameLst>
                                          <p:attrName>ppt_h</p:attrName>
                                        </p:attrNameLst>
                                      </p:cBhvr>
                                      <p:tavLst>
                                        <p:tav tm="0">
                                          <p:val>
                                            <p:strVal val="ppt_h"/>
                                          </p:val>
                                        </p:tav>
                                        <p:tav tm="100000">
                                          <p:val>
                                            <p:fltVal val="0"/>
                                          </p:val>
                                        </p:tav>
                                      </p:tavLst>
                                    </p:anim>
                                    <p:anim calcmode="lin" valueType="num">
                                      <p:cBhvr>
                                        <p:cTn id="29" dur="1000"/>
                                        <p:tgtEl>
                                          <p:spTgt spid="2"/>
                                        </p:tgtEl>
                                        <p:attrNameLst>
                                          <p:attrName>style.rotation</p:attrName>
                                        </p:attrNameLst>
                                      </p:cBhvr>
                                      <p:tavLst>
                                        <p:tav tm="0">
                                          <p:val>
                                            <p:fltVal val="0"/>
                                          </p:val>
                                        </p:tav>
                                        <p:tav tm="100000">
                                          <p:val>
                                            <p:fltVal val="90"/>
                                          </p:val>
                                        </p:tav>
                                      </p:tavLst>
                                    </p:anim>
                                    <p:animEffect transition="out" filter="fade">
                                      <p:cBhvr>
                                        <p:cTn id="30" dur="1000"/>
                                        <p:tgtEl>
                                          <p:spTgt spid="2"/>
                                        </p:tgtEl>
                                      </p:cBhvr>
                                    </p:animEffect>
                                    <p:set>
                                      <p:cBhvr>
                                        <p:cTn id="31" dur="1" fill="hold">
                                          <p:stCondLst>
                                            <p:cond delay="9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97">
                                            <p:txEl>
                                              <p:pRg st="0" end="0"/>
                                            </p:txEl>
                                          </p:spTgt>
                                        </p:tgtEl>
                                      </p:cBhvr>
                                    </p:animEffect>
                                    <p:set>
                                      <p:cBhvr>
                                        <p:cTn id="36" dur="1" fill="hold">
                                          <p:stCondLst>
                                            <p:cond delay="499"/>
                                          </p:stCondLst>
                                        </p:cTn>
                                        <p:tgtEl>
                                          <p:spTgt spid="19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196" grpId="1"/>
      <p:bldP spid="197" grpId="0" build="p"/>
      <p:bldP spid="197"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12" name="Google Shape;312;p37"/>
          <p:cNvSpPr txBox="1">
            <a:spLocks noGrp="1"/>
          </p:cNvSpPr>
          <p:nvPr>
            <p:ph type="title" idx="2"/>
          </p:nvPr>
        </p:nvSpPr>
        <p:spPr>
          <a:xfrm>
            <a:off x="716280" y="352602"/>
            <a:ext cx="7918500" cy="768900"/>
          </a:xfrm>
          <a:prstGeom prst="rect">
            <a:avLst/>
          </a:prstGeom>
        </p:spPr>
        <p:txBody>
          <a:bodyPr spcFirstLastPara="1" wrap="square" lIns="91425" tIns="91425" rIns="91425" bIns="91425" anchor="ctr" anchorCtr="0">
            <a:noAutofit/>
          </a:bodyPr>
          <a:lstStyle/>
          <a:p>
            <a:pPr lvl="0"/>
            <a:r>
              <a:rPr lang="en-US" sz="3200" dirty="0" smtClean="0"/>
              <a:t>User Panel</a:t>
            </a:r>
            <a:endParaRPr sz="3200" dirty="0"/>
          </a:p>
        </p:txBody>
      </p:sp>
      <p:sp>
        <p:nvSpPr>
          <p:cNvPr id="5" name="TextBox 4"/>
          <p:cNvSpPr txBox="1"/>
          <p:nvPr/>
        </p:nvSpPr>
        <p:spPr>
          <a:xfrm>
            <a:off x="802517" y="1397497"/>
            <a:ext cx="7746026" cy="3108543"/>
          </a:xfrm>
          <a:prstGeom prst="rect">
            <a:avLst/>
          </a:prstGeom>
          <a:noFill/>
        </p:spPr>
        <p:txBody>
          <a:bodyPr wrap="square" rtlCol="0">
            <a:spAutoFit/>
          </a:bodyPr>
          <a:lstStyle/>
          <a:p>
            <a:pPr algn="just"/>
            <a:r>
              <a:rPr lang="en-US" b="1" dirty="0" smtClean="0">
                <a:solidFill>
                  <a:schemeClr val="accent6"/>
                </a:solidFill>
              </a:rPr>
              <a:t>Blood Location:</a:t>
            </a:r>
            <a:r>
              <a:rPr lang="en-US" dirty="0" smtClean="0">
                <a:solidFill>
                  <a:schemeClr val="accent6"/>
                </a:solidFill>
              </a:rPr>
              <a:t> </a:t>
            </a:r>
            <a:r>
              <a:rPr lang="en-US" dirty="0">
                <a:solidFill>
                  <a:schemeClr val="accent6"/>
                </a:solidFill>
              </a:rPr>
              <a:t>Donors can </a:t>
            </a:r>
            <a:r>
              <a:rPr lang="en-US" dirty="0" smtClean="0">
                <a:solidFill>
                  <a:schemeClr val="accent6"/>
                </a:solidFill>
              </a:rPr>
              <a:t>show available blood by Location.</a:t>
            </a:r>
          </a:p>
          <a:p>
            <a:pPr algn="just"/>
            <a:endParaRPr lang="en-US" dirty="0">
              <a:solidFill>
                <a:schemeClr val="accent6"/>
              </a:solidFill>
            </a:endParaRPr>
          </a:p>
          <a:p>
            <a:pPr algn="just"/>
            <a:r>
              <a:rPr lang="en-US" b="1" dirty="0">
                <a:solidFill>
                  <a:schemeClr val="accent6"/>
                </a:solidFill>
              </a:rPr>
              <a:t>View Donation History:</a:t>
            </a:r>
            <a:r>
              <a:rPr lang="en-US" dirty="0">
                <a:solidFill>
                  <a:schemeClr val="accent6"/>
                </a:solidFill>
              </a:rPr>
              <a:t> Donors can view their own donation history, including the dates of their previous donations, the amount donated, and any relevant notes or feedback</a:t>
            </a:r>
            <a:r>
              <a:rPr lang="en-US" dirty="0" smtClean="0">
                <a:solidFill>
                  <a:schemeClr val="accent6"/>
                </a:solidFill>
              </a:rPr>
              <a:t>.</a:t>
            </a:r>
          </a:p>
          <a:p>
            <a:pPr algn="just"/>
            <a:endParaRPr lang="en-US" dirty="0">
              <a:solidFill>
                <a:schemeClr val="accent6"/>
              </a:solidFill>
            </a:endParaRPr>
          </a:p>
          <a:p>
            <a:pPr algn="just"/>
            <a:r>
              <a:rPr lang="en-US" b="1" dirty="0">
                <a:solidFill>
                  <a:schemeClr val="accent6"/>
                </a:solidFill>
              </a:rPr>
              <a:t>Search for Blood:</a:t>
            </a:r>
            <a:r>
              <a:rPr lang="en-US" dirty="0">
                <a:solidFill>
                  <a:schemeClr val="accent6"/>
                </a:solidFill>
              </a:rPr>
              <a:t> Users, such as hospitals or medical facilities, can use the user panel to search for available blood units based on blood type and quantity required</a:t>
            </a:r>
            <a:r>
              <a:rPr lang="en-US" dirty="0" smtClean="0">
                <a:solidFill>
                  <a:schemeClr val="accent6"/>
                </a:solidFill>
              </a:rPr>
              <a:t>.</a:t>
            </a:r>
          </a:p>
          <a:p>
            <a:pPr algn="just"/>
            <a:endParaRPr lang="en-US" dirty="0">
              <a:solidFill>
                <a:schemeClr val="accent6"/>
              </a:solidFill>
            </a:endParaRPr>
          </a:p>
          <a:p>
            <a:pPr algn="just"/>
            <a:r>
              <a:rPr lang="en-US" b="1" dirty="0">
                <a:solidFill>
                  <a:schemeClr val="accent6"/>
                </a:solidFill>
              </a:rPr>
              <a:t>Request Blood:</a:t>
            </a:r>
            <a:r>
              <a:rPr lang="en-US" dirty="0">
                <a:solidFill>
                  <a:schemeClr val="accent6"/>
                </a:solidFill>
              </a:rPr>
              <a:t> Facilities in need of blood can use the user panel to request specific blood types and quantities. This request is then processed by the blood bank administrator</a:t>
            </a:r>
            <a:r>
              <a:rPr lang="en-US" dirty="0" smtClean="0">
                <a:solidFill>
                  <a:schemeClr val="accent6"/>
                </a:solidFill>
              </a:rPr>
              <a:t>.</a:t>
            </a:r>
          </a:p>
          <a:p>
            <a:pPr algn="just"/>
            <a:endParaRPr lang="en-US" dirty="0">
              <a:solidFill>
                <a:schemeClr val="accent6"/>
              </a:solidFill>
            </a:endParaRPr>
          </a:p>
          <a:p>
            <a:pPr algn="just"/>
            <a:r>
              <a:rPr lang="en-US" b="1" dirty="0">
                <a:solidFill>
                  <a:schemeClr val="accent6"/>
                </a:solidFill>
              </a:rPr>
              <a:t>Profile Management:</a:t>
            </a:r>
            <a:r>
              <a:rPr lang="en-US" dirty="0">
                <a:solidFill>
                  <a:schemeClr val="accent6"/>
                </a:solidFill>
              </a:rPr>
              <a:t> Users can manage their personal profiles, update contact information, and make any necessary changes to their accounts.</a:t>
            </a:r>
          </a:p>
          <a:p>
            <a:pPr algn="just"/>
            <a:endParaRPr lang="en-US" dirty="0">
              <a:solidFill>
                <a:schemeClr val="accent6"/>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1000"/>
                                        <p:tgtEl>
                                          <p:spTgt spid="312"/>
                                        </p:tgtEl>
                                      </p:cBhvr>
                                    </p:animEffect>
                                    <p:anim calcmode="lin" valueType="num">
                                      <p:cBhvr>
                                        <p:cTn id="8" dur="1000" fill="hold"/>
                                        <p:tgtEl>
                                          <p:spTgt spid="312"/>
                                        </p:tgtEl>
                                        <p:attrNameLst>
                                          <p:attrName>ppt_x</p:attrName>
                                        </p:attrNameLst>
                                      </p:cBhvr>
                                      <p:tavLst>
                                        <p:tav tm="0">
                                          <p:val>
                                            <p:strVal val="#ppt_x"/>
                                          </p:val>
                                        </p:tav>
                                        <p:tav tm="100000">
                                          <p:val>
                                            <p:strVal val="#ppt_x"/>
                                          </p:val>
                                        </p:tav>
                                      </p:tavLst>
                                    </p:anim>
                                    <p:anim calcmode="lin" valueType="num">
                                      <p:cBhvr>
                                        <p:cTn id="9" dur="1000" fill="hold"/>
                                        <p:tgtEl>
                                          <p:spTgt spid="3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xit" presetSubtype="21" fill="hold" grpId="1" nodeType="clickEffect">
                                  <p:stCondLst>
                                    <p:cond delay="0"/>
                                  </p:stCondLst>
                                  <p:childTnLst>
                                    <p:animEffect transition="out" filter="barn(inVertical)">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1" nodeType="clickEffect">
                                  <p:stCondLst>
                                    <p:cond delay="0"/>
                                  </p:stCondLst>
                                  <p:childTnLst>
                                    <p:anim calcmode="lin" valueType="num">
                                      <p:cBhvr additive="base">
                                        <p:cTn id="23" dur="500"/>
                                        <p:tgtEl>
                                          <p:spTgt spid="312"/>
                                        </p:tgtEl>
                                        <p:attrNameLst>
                                          <p:attrName>ppt_x</p:attrName>
                                        </p:attrNameLst>
                                      </p:cBhvr>
                                      <p:tavLst>
                                        <p:tav tm="0">
                                          <p:val>
                                            <p:strVal val="ppt_x"/>
                                          </p:val>
                                        </p:tav>
                                        <p:tav tm="100000">
                                          <p:val>
                                            <p:strVal val="ppt_x"/>
                                          </p:val>
                                        </p:tav>
                                      </p:tavLst>
                                    </p:anim>
                                    <p:anim calcmode="lin" valueType="num">
                                      <p:cBhvr additive="base">
                                        <p:cTn id="24" dur="500"/>
                                        <p:tgtEl>
                                          <p:spTgt spid="312"/>
                                        </p:tgtEl>
                                        <p:attrNameLst>
                                          <p:attrName>ppt_y</p:attrName>
                                        </p:attrNameLst>
                                      </p:cBhvr>
                                      <p:tavLst>
                                        <p:tav tm="0">
                                          <p:val>
                                            <p:strVal val="ppt_y"/>
                                          </p:val>
                                        </p:tav>
                                        <p:tav tm="100000">
                                          <p:val>
                                            <p:strVal val="1+ppt_h/2"/>
                                          </p:val>
                                        </p:tav>
                                      </p:tavLst>
                                    </p:anim>
                                    <p:set>
                                      <p:cBhvr>
                                        <p:cTn id="25" dur="1" fill="hold">
                                          <p:stCondLst>
                                            <p:cond delay="499"/>
                                          </p:stCondLst>
                                        </p:cTn>
                                        <p:tgtEl>
                                          <p:spTgt spid="3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p:bldP spid="312"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8"/>
          <p:cNvSpPr txBox="1">
            <a:spLocks noGrp="1"/>
          </p:cNvSpPr>
          <p:nvPr>
            <p:ph type="subTitle" idx="1"/>
          </p:nvPr>
        </p:nvSpPr>
        <p:spPr>
          <a:xfrm>
            <a:off x="749920" y="1097280"/>
            <a:ext cx="5669400" cy="1150500"/>
          </a:xfrm>
          <a:prstGeom prst="rect">
            <a:avLst/>
          </a:prstGeom>
        </p:spPr>
        <p:txBody>
          <a:bodyPr spcFirstLastPara="1" wrap="square" lIns="91425" tIns="91425" rIns="91425" bIns="91425" anchor="t" anchorCtr="0">
            <a:noAutofit/>
          </a:bodyPr>
          <a:lstStyle/>
          <a:p>
            <a:pPr marL="0" lvl="0" indent="0"/>
            <a:r>
              <a:rPr lang="en-US" sz="1200" b="1" dirty="0"/>
              <a:t>XAMPP</a:t>
            </a:r>
            <a:r>
              <a:rPr lang="en-US" sz="1200" dirty="0"/>
              <a:t> is a free and open-source cross-platform web server that includes Apache, MySQL, PHP, and Perl </a:t>
            </a:r>
            <a:r>
              <a:rPr lang="en-US" sz="1200" dirty="0" smtClean="0"/>
              <a:t>.</a:t>
            </a:r>
            <a:r>
              <a:rPr lang="en-US" sz="1200" dirty="0"/>
              <a:t> It is designed to make it easy for developers to create and test their programs on a local webserver </a:t>
            </a:r>
            <a:r>
              <a:rPr lang="en-US" sz="1200" dirty="0" smtClean="0"/>
              <a:t>.</a:t>
            </a:r>
            <a:r>
              <a:rPr lang="en-US" sz="1200" dirty="0"/>
              <a:t> XAMPP is available for Windows, Linux, and </a:t>
            </a:r>
            <a:r>
              <a:rPr lang="en-US" sz="1200" dirty="0" smtClean="0"/>
              <a:t>OS.</a:t>
            </a:r>
            <a:endParaRPr sz="1200" dirty="0"/>
          </a:p>
        </p:txBody>
      </p:sp>
      <p:sp>
        <p:nvSpPr>
          <p:cNvPr id="320" name="Google Shape;320;p38"/>
          <p:cNvSpPr txBox="1">
            <a:spLocks noGrp="1"/>
          </p:cNvSpPr>
          <p:nvPr>
            <p:ph type="title"/>
          </p:nvPr>
        </p:nvSpPr>
        <p:spPr>
          <a:xfrm>
            <a:off x="1393280" y="179633"/>
            <a:ext cx="4489360" cy="9470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smtClean="0"/>
              <a:t>Xampp Setup</a:t>
            </a:r>
            <a:endParaRPr sz="3600" dirty="0"/>
          </a:p>
        </p:txBody>
      </p:sp>
      <p:sp>
        <p:nvSpPr>
          <p:cNvPr id="2" name="TextBox 1"/>
          <p:cNvSpPr txBox="1"/>
          <p:nvPr/>
        </p:nvSpPr>
        <p:spPr>
          <a:xfrm>
            <a:off x="749920" y="2127570"/>
            <a:ext cx="3726180" cy="1169551"/>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solidFill>
                  <a:schemeClr val="tx1"/>
                </a:solidFill>
              </a:rPr>
              <a:t>Download </a:t>
            </a:r>
            <a:r>
              <a:rPr lang="en-US" dirty="0" err="1" smtClean="0">
                <a:solidFill>
                  <a:schemeClr val="tx1"/>
                </a:solidFill>
              </a:rPr>
              <a:t>Xampp</a:t>
            </a:r>
            <a:r>
              <a:rPr lang="en-US" dirty="0" smtClean="0">
                <a:solidFill>
                  <a:schemeClr val="tx1"/>
                </a:solidFill>
              </a:rPr>
              <a:t>.</a:t>
            </a:r>
          </a:p>
          <a:p>
            <a:pPr marL="285750" indent="-285750">
              <a:buFont typeface="Wingdings" panose="05000000000000000000" pitchFamily="2" charset="2"/>
              <a:buChar char="q"/>
            </a:pPr>
            <a:r>
              <a:rPr lang="en-US" dirty="0" smtClean="0">
                <a:solidFill>
                  <a:schemeClr val="tx1"/>
                </a:solidFill>
              </a:rPr>
              <a:t>Install it from Ubuntu Terminal.</a:t>
            </a:r>
          </a:p>
          <a:p>
            <a:pPr marL="285750" indent="-285750">
              <a:buFont typeface="Wingdings" panose="05000000000000000000" pitchFamily="2" charset="2"/>
              <a:buChar char="q"/>
            </a:pPr>
            <a:r>
              <a:rPr lang="en-US" dirty="0" smtClean="0">
                <a:solidFill>
                  <a:schemeClr val="tx1"/>
                </a:solidFill>
              </a:rPr>
              <a:t>After installation open it.</a:t>
            </a:r>
          </a:p>
          <a:p>
            <a:pPr marL="285750" indent="-285750">
              <a:buFont typeface="Wingdings" panose="05000000000000000000" pitchFamily="2" charset="2"/>
              <a:buChar char="q"/>
            </a:pPr>
            <a:r>
              <a:rPr lang="en-US" dirty="0" smtClean="0">
                <a:solidFill>
                  <a:schemeClr val="tx1"/>
                </a:solidFill>
              </a:rPr>
              <a:t>Start MySQL Server.</a:t>
            </a:r>
            <a:endParaRPr lang="en-US" dirty="0">
              <a:solidFill>
                <a:schemeClr val="tx1"/>
              </a:solidFill>
            </a:endParaRPr>
          </a:p>
          <a:p>
            <a:pPr marL="285750" indent="-285750">
              <a:buFont typeface="Wingdings" panose="05000000000000000000" pitchFamily="2" charset="2"/>
              <a:buChar char="q"/>
            </a:pPr>
            <a:r>
              <a:rPr lang="en-US" dirty="0" err="1" smtClean="0">
                <a:solidFill>
                  <a:schemeClr val="tx1"/>
                </a:solidFill>
              </a:rPr>
              <a:t>Opem</a:t>
            </a:r>
            <a:r>
              <a:rPr lang="en-US" dirty="0" smtClean="0">
                <a:solidFill>
                  <a:schemeClr val="tx1"/>
                </a:solidFill>
              </a:rPr>
              <a:t> Any Browser &amp; go to localhost.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6390" y="2115345"/>
            <a:ext cx="2743200" cy="27432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31" y="3544658"/>
            <a:ext cx="1410558" cy="12254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down)">
                                      <p:cBhvr>
                                        <p:cTn id="7" dur="580">
                                          <p:stCondLst>
                                            <p:cond delay="0"/>
                                          </p:stCondLst>
                                        </p:cTn>
                                        <p:tgtEl>
                                          <p:spTgt spid="320"/>
                                        </p:tgtEl>
                                      </p:cBhvr>
                                    </p:animEffect>
                                    <p:anim calcmode="lin" valueType="num">
                                      <p:cBhvr>
                                        <p:cTn id="8" dur="1822" tmFilter="0,0; 0.14,0.36; 0.43,0.73; 0.71,0.91; 1.0,1.0">
                                          <p:stCondLst>
                                            <p:cond delay="0"/>
                                          </p:stCondLst>
                                        </p:cTn>
                                        <p:tgtEl>
                                          <p:spTgt spid="3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0"/>
                                        </p:tgtEl>
                                        <p:attrNameLst>
                                          <p:attrName>ppt_y</p:attrName>
                                        </p:attrNameLst>
                                      </p:cBhvr>
                                      <p:tavLst>
                                        <p:tav tm="0" fmla="#ppt_y-sin(pi*$)/81">
                                          <p:val>
                                            <p:fltVal val="0"/>
                                          </p:val>
                                        </p:tav>
                                        <p:tav tm="100000">
                                          <p:val>
                                            <p:fltVal val="1"/>
                                          </p:val>
                                        </p:tav>
                                      </p:tavLst>
                                    </p:anim>
                                    <p:animScale>
                                      <p:cBhvr>
                                        <p:cTn id="13" dur="26">
                                          <p:stCondLst>
                                            <p:cond delay="650"/>
                                          </p:stCondLst>
                                        </p:cTn>
                                        <p:tgtEl>
                                          <p:spTgt spid="320"/>
                                        </p:tgtEl>
                                      </p:cBhvr>
                                      <p:to x="100000" y="60000"/>
                                    </p:animScale>
                                    <p:animScale>
                                      <p:cBhvr>
                                        <p:cTn id="14" dur="166" decel="50000">
                                          <p:stCondLst>
                                            <p:cond delay="676"/>
                                          </p:stCondLst>
                                        </p:cTn>
                                        <p:tgtEl>
                                          <p:spTgt spid="320"/>
                                        </p:tgtEl>
                                      </p:cBhvr>
                                      <p:to x="100000" y="100000"/>
                                    </p:animScale>
                                    <p:animScale>
                                      <p:cBhvr>
                                        <p:cTn id="15" dur="26">
                                          <p:stCondLst>
                                            <p:cond delay="1312"/>
                                          </p:stCondLst>
                                        </p:cTn>
                                        <p:tgtEl>
                                          <p:spTgt spid="320"/>
                                        </p:tgtEl>
                                      </p:cBhvr>
                                      <p:to x="100000" y="80000"/>
                                    </p:animScale>
                                    <p:animScale>
                                      <p:cBhvr>
                                        <p:cTn id="16" dur="166" decel="50000">
                                          <p:stCondLst>
                                            <p:cond delay="1338"/>
                                          </p:stCondLst>
                                        </p:cTn>
                                        <p:tgtEl>
                                          <p:spTgt spid="320"/>
                                        </p:tgtEl>
                                      </p:cBhvr>
                                      <p:to x="100000" y="100000"/>
                                    </p:animScale>
                                    <p:animScale>
                                      <p:cBhvr>
                                        <p:cTn id="17" dur="26">
                                          <p:stCondLst>
                                            <p:cond delay="1642"/>
                                          </p:stCondLst>
                                        </p:cTn>
                                        <p:tgtEl>
                                          <p:spTgt spid="320"/>
                                        </p:tgtEl>
                                      </p:cBhvr>
                                      <p:to x="100000" y="90000"/>
                                    </p:animScale>
                                    <p:animScale>
                                      <p:cBhvr>
                                        <p:cTn id="18" dur="166" decel="50000">
                                          <p:stCondLst>
                                            <p:cond delay="1668"/>
                                          </p:stCondLst>
                                        </p:cTn>
                                        <p:tgtEl>
                                          <p:spTgt spid="320"/>
                                        </p:tgtEl>
                                      </p:cBhvr>
                                      <p:to x="100000" y="100000"/>
                                    </p:animScale>
                                    <p:animScale>
                                      <p:cBhvr>
                                        <p:cTn id="19" dur="26">
                                          <p:stCondLst>
                                            <p:cond delay="1808"/>
                                          </p:stCondLst>
                                        </p:cTn>
                                        <p:tgtEl>
                                          <p:spTgt spid="320"/>
                                        </p:tgtEl>
                                      </p:cBhvr>
                                      <p:to x="100000" y="95000"/>
                                    </p:animScale>
                                    <p:animScale>
                                      <p:cBhvr>
                                        <p:cTn id="20" dur="166" decel="50000">
                                          <p:stCondLst>
                                            <p:cond delay="1834"/>
                                          </p:stCondLst>
                                        </p:cTn>
                                        <p:tgtEl>
                                          <p:spTgt spid="32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heel(1)">
                                      <p:cBhvr>
                                        <p:cTn id="36" dur="20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barn(inVertical)">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319">
                                            <p:txEl>
                                              <p:pRg st="0" end="0"/>
                                            </p:txEl>
                                          </p:spTgt>
                                        </p:tgtEl>
                                      </p:cBhvr>
                                    </p:animEffect>
                                    <p:set>
                                      <p:cBhvr>
                                        <p:cTn id="46" dur="1" fill="hold">
                                          <p:stCondLst>
                                            <p:cond delay="499"/>
                                          </p:stCondLst>
                                        </p:cTn>
                                        <p:tgtEl>
                                          <p:spTgt spid="319">
                                            <p:txEl>
                                              <p:pRg st="0" end="0"/>
                                            </p:txEl>
                                          </p:spTgt>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xit" presetSubtype="4" fill="hold" grpId="1" nodeType="clickEffect">
                                  <p:stCondLst>
                                    <p:cond delay="0"/>
                                  </p:stCondLst>
                                  <p:childTnLst>
                                    <p:anim calcmode="lin" valueType="num">
                                      <p:cBhvr additive="base">
                                        <p:cTn id="50" dur="500"/>
                                        <p:tgtEl>
                                          <p:spTgt spid="2"/>
                                        </p:tgtEl>
                                        <p:attrNameLst>
                                          <p:attrName>ppt_x</p:attrName>
                                        </p:attrNameLst>
                                      </p:cBhvr>
                                      <p:tavLst>
                                        <p:tav tm="0">
                                          <p:val>
                                            <p:strVal val="ppt_x"/>
                                          </p:val>
                                        </p:tav>
                                        <p:tav tm="100000">
                                          <p:val>
                                            <p:strVal val="ppt_x"/>
                                          </p:val>
                                        </p:tav>
                                      </p:tavLst>
                                    </p:anim>
                                    <p:anim calcmode="lin" valueType="num">
                                      <p:cBhvr additive="base">
                                        <p:cTn id="51" dur="500"/>
                                        <p:tgtEl>
                                          <p:spTgt spid="2"/>
                                        </p:tgtEl>
                                        <p:attrNameLst>
                                          <p:attrName>ppt_y</p:attrName>
                                        </p:attrNameLst>
                                      </p:cBhvr>
                                      <p:tavLst>
                                        <p:tav tm="0">
                                          <p:val>
                                            <p:strVal val="ppt_y"/>
                                          </p:val>
                                        </p:tav>
                                        <p:tav tm="100000">
                                          <p:val>
                                            <p:strVal val="1+ppt_h/2"/>
                                          </p:val>
                                        </p:tav>
                                      </p:tavLst>
                                    </p:anim>
                                    <p:set>
                                      <p:cBhvr>
                                        <p:cTn id="52" dur="1" fill="hold">
                                          <p:stCondLst>
                                            <p:cond delay="499"/>
                                          </p:stCondLst>
                                        </p:cTn>
                                        <p:tgtEl>
                                          <p:spTgt spid="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1" presetClass="exit" presetSubtype="1" fill="hold" nodeType="clickEffect">
                                  <p:stCondLst>
                                    <p:cond delay="0"/>
                                  </p:stCondLst>
                                  <p:childTnLst>
                                    <p:animEffect transition="out" filter="wheel(1)">
                                      <p:cBhvr>
                                        <p:cTn id="56" dur="2000"/>
                                        <p:tgtEl>
                                          <p:spTgt spid="3"/>
                                        </p:tgtEl>
                                      </p:cBhvr>
                                    </p:animEffect>
                                    <p:set>
                                      <p:cBhvr>
                                        <p:cTn id="57" dur="1" fill="hold">
                                          <p:stCondLst>
                                            <p:cond delay="1999"/>
                                          </p:stCondLst>
                                        </p:cTn>
                                        <p:tgtEl>
                                          <p:spTgt spid="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6" presetClass="exit" presetSubtype="21" fill="hold" nodeType="clickEffect">
                                  <p:stCondLst>
                                    <p:cond delay="0"/>
                                  </p:stCondLst>
                                  <p:childTnLst>
                                    <p:animEffect transition="out" filter="barn(inVertical)">
                                      <p:cBhvr>
                                        <p:cTn id="61" dur="500"/>
                                        <p:tgtEl>
                                          <p:spTgt spid="4"/>
                                        </p:tgtEl>
                                      </p:cBhvr>
                                    </p:animEffect>
                                    <p:set>
                                      <p:cBhvr>
                                        <p:cTn id="62" dur="1" fill="hold">
                                          <p:stCondLst>
                                            <p:cond delay="499"/>
                                          </p:stCondLst>
                                        </p:cTn>
                                        <p:tgtEl>
                                          <p:spTgt spid="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6" presetClass="exit" presetSubtype="0" fill="hold" grpId="1" nodeType="clickEffect">
                                  <p:stCondLst>
                                    <p:cond delay="0"/>
                                  </p:stCondLst>
                                  <p:childTnLst>
                                    <p:animEffect transition="out" filter="wipe(down)">
                                      <p:cBhvr>
                                        <p:cTn id="66" dur="180" accel="50000">
                                          <p:stCondLst>
                                            <p:cond delay="1820"/>
                                          </p:stCondLst>
                                        </p:cTn>
                                        <p:tgtEl>
                                          <p:spTgt spid="320"/>
                                        </p:tgtEl>
                                      </p:cBhvr>
                                    </p:animEffect>
                                    <p:anim calcmode="lin" valueType="num">
                                      <p:cBhvr>
                                        <p:cTn id="67" dur="1822" tmFilter="0,0; 0.14,0.31; 0.43,0.73; 0.71,0.91; 1.0,1.0">
                                          <p:stCondLst>
                                            <p:cond delay="0"/>
                                          </p:stCondLst>
                                        </p:cTn>
                                        <p:tgtEl>
                                          <p:spTgt spid="320"/>
                                        </p:tgtEl>
                                        <p:attrNameLst>
                                          <p:attrName>ppt_x</p:attrName>
                                        </p:attrNameLst>
                                      </p:cBhvr>
                                      <p:tavLst>
                                        <p:tav tm="0">
                                          <p:val>
                                            <p:strVal val="ppt_x"/>
                                          </p:val>
                                        </p:tav>
                                        <p:tav tm="100000">
                                          <p:val>
                                            <p:strVal val="#ppt_x+0.25"/>
                                          </p:val>
                                        </p:tav>
                                      </p:tavLst>
                                    </p:anim>
                                    <p:anim calcmode="lin" valueType="num">
                                      <p:cBhvr>
                                        <p:cTn id="68" dur="178">
                                          <p:stCondLst>
                                            <p:cond delay="1822"/>
                                          </p:stCondLst>
                                        </p:cTn>
                                        <p:tgtEl>
                                          <p:spTgt spid="320"/>
                                        </p:tgtEl>
                                        <p:attrNameLst>
                                          <p:attrName>ppt_x</p:attrName>
                                        </p:attrNameLst>
                                      </p:cBhvr>
                                      <p:tavLst>
                                        <p:tav tm="0">
                                          <p:val>
                                            <p:strVal val="ppt_x"/>
                                          </p:val>
                                        </p:tav>
                                        <p:tav tm="100000">
                                          <p:val>
                                            <p:strVal val="ppt_x"/>
                                          </p:val>
                                        </p:tav>
                                      </p:tavLst>
                                    </p:anim>
                                    <p:anim calcmode="lin" valueType="num">
                                      <p:cBhvr>
                                        <p:cTn id="69" dur="664" tmFilter="0.0,0.0;0.25,0.07;0.50,0.2;0.75,0.467;1.0,1.0">
                                          <p:stCondLst>
                                            <p:cond delay="0"/>
                                          </p:stCondLst>
                                        </p:cTn>
                                        <p:tgtEl>
                                          <p:spTgt spid="320"/>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0" dur="664" tmFilter="0, 0; 0.125,0.2665; 0.25,0.4; 0.375,0.465; 0.5,0.5;  0.625,0.535; 0.75,0.6; 0.875,0.7335; 1,1">
                                          <p:stCondLst>
                                            <p:cond delay="664"/>
                                          </p:stCondLst>
                                        </p:cTn>
                                        <p:tgtEl>
                                          <p:spTgt spid="320"/>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1" dur="332" tmFilter="0, 0; 0.125,0.2665; 0.25,0.4; 0.375,0.465; 0.5,0.5;  0.625,0.535; 0.75,0.6; 0.875,0.7335; 1,1">
                                          <p:stCondLst>
                                            <p:cond delay="1324"/>
                                          </p:stCondLst>
                                        </p:cTn>
                                        <p:tgtEl>
                                          <p:spTgt spid="320"/>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2" dur="164" tmFilter="0, 0; 0.125,0.2665; 0.25,0.4; 0.375,0.465; 0.5,0.5;  0.625,0.535; 0.75,0.6; 0.875,0.7335; 1,1">
                                          <p:stCondLst>
                                            <p:cond delay="1656"/>
                                          </p:stCondLst>
                                        </p:cTn>
                                        <p:tgtEl>
                                          <p:spTgt spid="320"/>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3" dur="180" accel="50000">
                                          <p:stCondLst>
                                            <p:cond delay="1820"/>
                                          </p:stCondLst>
                                        </p:cTn>
                                        <p:tgtEl>
                                          <p:spTgt spid="320"/>
                                        </p:tgtEl>
                                        <p:attrNameLst>
                                          <p:attrName>ppt_y</p:attrName>
                                        </p:attrNameLst>
                                      </p:cBhvr>
                                      <p:tavLst>
                                        <p:tav tm="0">
                                          <p:val>
                                            <p:strVal val="ppt_y"/>
                                          </p:val>
                                        </p:tav>
                                        <p:tav tm="100000">
                                          <p:val>
                                            <p:strVal val="ppt_y+ppt_h"/>
                                          </p:val>
                                        </p:tav>
                                      </p:tavLst>
                                    </p:anim>
                                    <p:animScale>
                                      <p:cBhvr>
                                        <p:cTn id="74" dur="26">
                                          <p:stCondLst>
                                            <p:cond delay="620"/>
                                          </p:stCondLst>
                                        </p:cTn>
                                        <p:tgtEl>
                                          <p:spTgt spid="320"/>
                                        </p:tgtEl>
                                      </p:cBhvr>
                                      <p:to x="100000" y="60000"/>
                                    </p:animScale>
                                    <p:animScale>
                                      <p:cBhvr>
                                        <p:cTn id="75" dur="166" decel="50000">
                                          <p:stCondLst>
                                            <p:cond delay="646"/>
                                          </p:stCondLst>
                                        </p:cTn>
                                        <p:tgtEl>
                                          <p:spTgt spid="320"/>
                                        </p:tgtEl>
                                      </p:cBhvr>
                                      <p:to x="100000" y="100000"/>
                                    </p:animScale>
                                    <p:animScale>
                                      <p:cBhvr>
                                        <p:cTn id="76" dur="26">
                                          <p:stCondLst>
                                            <p:cond delay="1312"/>
                                          </p:stCondLst>
                                        </p:cTn>
                                        <p:tgtEl>
                                          <p:spTgt spid="320"/>
                                        </p:tgtEl>
                                      </p:cBhvr>
                                      <p:to x="100000" y="80000"/>
                                    </p:animScale>
                                    <p:animScale>
                                      <p:cBhvr>
                                        <p:cTn id="77" dur="166" decel="50000">
                                          <p:stCondLst>
                                            <p:cond delay="1338"/>
                                          </p:stCondLst>
                                        </p:cTn>
                                        <p:tgtEl>
                                          <p:spTgt spid="320"/>
                                        </p:tgtEl>
                                      </p:cBhvr>
                                      <p:to x="100000" y="100000"/>
                                    </p:animScale>
                                    <p:animScale>
                                      <p:cBhvr>
                                        <p:cTn id="78" dur="26">
                                          <p:stCondLst>
                                            <p:cond delay="1642"/>
                                          </p:stCondLst>
                                        </p:cTn>
                                        <p:tgtEl>
                                          <p:spTgt spid="320"/>
                                        </p:tgtEl>
                                      </p:cBhvr>
                                      <p:to x="100000" y="90000"/>
                                    </p:animScale>
                                    <p:animScale>
                                      <p:cBhvr>
                                        <p:cTn id="79" dur="166" decel="50000">
                                          <p:stCondLst>
                                            <p:cond delay="1668"/>
                                          </p:stCondLst>
                                        </p:cTn>
                                        <p:tgtEl>
                                          <p:spTgt spid="320"/>
                                        </p:tgtEl>
                                      </p:cBhvr>
                                      <p:to x="100000" y="100000"/>
                                    </p:animScale>
                                    <p:animScale>
                                      <p:cBhvr>
                                        <p:cTn id="80" dur="26">
                                          <p:stCondLst>
                                            <p:cond delay="1808"/>
                                          </p:stCondLst>
                                        </p:cTn>
                                        <p:tgtEl>
                                          <p:spTgt spid="320"/>
                                        </p:tgtEl>
                                      </p:cBhvr>
                                      <p:to x="100000" y="95000"/>
                                    </p:animScale>
                                    <p:animScale>
                                      <p:cBhvr>
                                        <p:cTn id="81" dur="166" decel="50000">
                                          <p:stCondLst>
                                            <p:cond delay="1834"/>
                                          </p:stCondLst>
                                        </p:cTn>
                                        <p:tgtEl>
                                          <p:spTgt spid="320"/>
                                        </p:tgtEl>
                                      </p:cBhvr>
                                      <p:to x="100000" y="100000"/>
                                    </p:animScale>
                                    <p:set>
                                      <p:cBhvr>
                                        <p:cTn id="82" dur="1" fill="hold">
                                          <p:stCondLst>
                                            <p:cond delay="1999"/>
                                          </p:stCondLst>
                                        </p:cTn>
                                        <p:tgtEl>
                                          <p:spTgt spid="3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build="p"/>
      <p:bldP spid="319" grpId="1" build="p"/>
      <p:bldP spid="320" grpId="0"/>
      <p:bldP spid="320" grpId="1"/>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8"/>
          <p:cNvSpPr txBox="1">
            <a:spLocks noGrp="1"/>
          </p:cNvSpPr>
          <p:nvPr>
            <p:ph type="subTitle" idx="1"/>
          </p:nvPr>
        </p:nvSpPr>
        <p:spPr>
          <a:xfrm>
            <a:off x="749920" y="1097280"/>
            <a:ext cx="5669400" cy="1150500"/>
          </a:xfrm>
          <a:prstGeom prst="rect">
            <a:avLst/>
          </a:prstGeom>
        </p:spPr>
        <p:txBody>
          <a:bodyPr spcFirstLastPara="1" wrap="square" lIns="91425" tIns="91425" rIns="91425" bIns="91425" anchor="t" anchorCtr="0">
            <a:noAutofit/>
          </a:bodyPr>
          <a:lstStyle/>
          <a:p>
            <a:pPr marL="0" lvl="0" indent="0"/>
            <a:r>
              <a:rPr lang="en-US" dirty="0"/>
              <a:t>The Smarter and Faster Way to Code. </a:t>
            </a:r>
            <a:r>
              <a:rPr lang="en-US" b="1" dirty="0"/>
              <a:t>NetBeans IDE</a:t>
            </a:r>
            <a:r>
              <a:rPr lang="en-US" dirty="0"/>
              <a:t> is a free and open source integrated development environment for application development on Windows, Mac</a:t>
            </a:r>
            <a:r>
              <a:rPr lang="en-US" dirty="0" smtClean="0"/>
              <a:t>, </a:t>
            </a:r>
            <a:r>
              <a:rPr lang="en-US" sz="1200" dirty="0" smtClean="0"/>
              <a:t>Linux</a:t>
            </a:r>
            <a:r>
              <a:rPr lang="en-US" sz="1200" dirty="0"/>
              <a:t>, and </a:t>
            </a:r>
            <a:r>
              <a:rPr lang="en-US" sz="1200" dirty="0" smtClean="0"/>
              <a:t>OS.</a:t>
            </a:r>
            <a:endParaRPr sz="1200" dirty="0"/>
          </a:p>
        </p:txBody>
      </p:sp>
      <p:sp>
        <p:nvSpPr>
          <p:cNvPr id="320" name="Google Shape;320;p38"/>
          <p:cNvSpPr txBox="1">
            <a:spLocks noGrp="1"/>
          </p:cNvSpPr>
          <p:nvPr>
            <p:ph type="title"/>
          </p:nvPr>
        </p:nvSpPr>
        <p:spPr>
          <a:xfrm>
            <a:off x="597412" y="-97302"/>
            <a:ext cx="6421453" cy="9470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smtClean="0"/>
              <a:t>NetBeans IDE Setup</a:t>
            </a:r>
            <a:endParaRPr sz="3600" dirty="0"/>
          </a:p>
        </p:txBody>
      </p:sp>
      <p:sp>
        <p:nvSpPr>
          <p:cNvPr id="2" name="TextBox 1"/>
          <p:cNvSpPr txBox="1"/>
          <p:nvPr/>
        </p:nvSpPr>
        <p:spPr>
          <a:xfrm>
            <a:off x="749920" y="2127570"/>
            <a:ext cx="3726180" cy="1384995"/>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solidFill>
                  <a:schemeClr val="tx1"/>
                </a:solidFill>
              </a:rPr>
              <a:t>Download </a:t>
            </a:r>
            <a:r>
              <a:rPr lang="en-US" dirty="0" err="1" smtClean="0">
                <a:solidFill>
                  <a:schemeClr val="tx1"/>
                </a:solidFill>
              </a:rPr>
              <a:t>NetBeansIDE</a:t>
            </a:r>
            <a:r>
              <a:rPr lang="en-US" dirty="0" smtClean="0">
                <a:solidFill>
                  <a:schemeClr val="tx1"/>
                </a:solidFill>
              </a:rPr>
              <a:t>.</a:t>
            </a:r>
          </a:p>
          <a:p>
            <a:pPr marL="285750" indent="-285750">
              <a:buFont typeface="Wingdings" panose="05000000000000000000" pitchFamily="2" charset="2"/>
              <a:buChar char="q"/>
            </a:pPr>
            <a:r>
              <a:rPr lang="en-US" dirty="0" smtClean="0">
                <a:solidFill>
                  <a:schemeClr val="tx1"/>
                </a:solidFill>
              </a:rPr>
              <a:t>Install it from Ubuntu Terminal.</a:t>
            </a:r>
          </a:p>
          <a:p>
            <a:pPr marL="285750" indent="-285750">
              <a:buFont typeface="Wingdings" panose="05000000000000000000" pitchFamily="2" charset="2"/>
              <a:buChar char="q"/>
            </a:pPr>
            <a:r>
              <a:rPr lang="en-US" dirty="0" smtClean="0">
                <a:solidFill>
                  <a:schemeClr val="tx1"/>
                </a:solidFill>
              </a:rPr>
              <a:t>After installation open it.</a:t>
            </a:r>
          </a:p>
          <a:p>
            <a:pPr marL="285750" indent="-285750">
              <a:buFont typeface="Wingdings" panose="05000000000000000000" pitchFamily="2" charset="2"/>
              <a:buChar char="q"/>
            </a:pPr>
            <a:r>
              <a:rPr lang="en-US" dirty="0" smtClean="0">
                <a:solidFill>
                  <a:schemeClr val="tx1"/>
                </a:solidFill>
              </a:rPr>
              <a:t>Create a new Project.</a:t>
            </a:r>
            <a:endParaRPr lang="en-US" dirty="0">
              <a:solidFill>
                <a:schemeClr val="tx1"/>
              </a:solidFill>
            </a:endParaRPr>
          </a:p>
          <a:p>
            <a:pPr marL="285750" indent="-285750">
              <a:buFont typeface="Wingdings" panose="05000000000000000000" pitchFamily="2" charset="2"/>
              <a:buChar char="q"/>
            </a:pPr>
            <a:r>
              <a:rPr lang="en-US" dirty="0" smtClean="0">
                <a:solidFill>
                  <a:schemeClr val="tx1"/>
                </a:solidFill>
              </a:rPr>
              <a:t>Under the project Create package.</a:t>
            </a:r>
          </a:p>
          <a:p>
            <a:pPr marL="285750" indent="-285750">
              <a:buFont typeface="Wingdings" panose="05000000000000000000" pitchFamily="2" charset="2"/>
              <a:buChar char="q"/>
            </a:pPr>
            <a:r>
              <a:rPr lang="en-US" dirty="0" smtClean="0">
                <a:solidFill>
                  <a:schemeClr val="tx1"/>
                </a:solidFill>
              </a:rPr>
              <a:t>Also Create new </a:t>
            </a:r>
            <a:r>
              <a:rPr lang="en-US" dirty="0" err="1" smtClean="0">
                <a:solidFill>
                  <a:schemeClr val="tx1"/>
                </a:solidFill>
              </a:rPr>
              <a:t>Jframe</a:t>
            </a:r>
            <a:r>
              <a:rPr lang="en-US" dirty="0" smtClean="0">
                <a:solidFill>
                  <a:schemeClr val="tx1"/>
                </a:solidFill>
              </a:rPr>
              <a:t> From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471" y="2614084"/>
            <a:ext cx="3095591" cy="2063727"/>
          </a:xfrm>
          <a:prstGeom prst="rect">
            <a:avLst/>
          </a:prstGeom>
        </p:spPr>
      </p:pic>
    </p:spTree>
    <p:extLst>
      <p:ext uri="{BB962C8B-B14F-4D97-AF65-F5344CB8AC3E}">
        <p14:creationId xmlns:p14="http://schemas.microsoft.com/office/powerpoint/2010/main" val="488079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down)">
                                      <p:cBhvr>
                                        <p:cTn id="7" dur="580">
                                          <p:stCondLst>
                                            <p:cond delay="0"/>
                                          </p:stCondLst>
                                        </p:cTn>
                                        <p:tgtEl>
                                          <p:spTgt spid="320"/>
                                        </p:tgtEl>
                                      </p:cBhvr>
                                    </p:animEffect>
                                    <p:anim calcmode="lin" valueType="num">
                                      <p:cBhvr>
                                        <p:cTn id="8" dur="1822" tmFilter="0,0; 0.14,0.36; 0.43,0.73; 0.71,0.91; 1.0,1.0">
                                          <p:stCondLst>
                                            <p:cond delay="0"/>
                                          </p:stCondLst>
                                        </p:cTn>
                                        <p:tgtEl>
                                          <p:spTgt spid="3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0"/>
                                        </p:tgtEl>
                                        <p:attrNameLst>
                                          <p:attrName>ppt_y</p:attrName>
                                        </p:attrNameLst>
                                      </p:cBhvr>
                                      <p:tavLst>
                                        <p:tav tm="0" fmla="#ppt_y-sin(pi*$)/81">
                                          <p:val>
                                            <p:fltVal val="0"/>
                                          </p:val>
                                        </p:tav>
                                        <p:tav tm="100000">
                                          <p:val>
                                            <p:fltVal val="1"/>
                                          </p:val>
                                        </p:tav>
                                      </p:tavLst>
                                    </p:anim>
                                    <p:animScale>
                                      <p:cBhvr>
                                        <p:cTn id="13" dur="26">
                                          <p:stCondLst>
                                            <p:cond delay="650"/>
                                          </p:stCondLst>
                                        </p:cTn>
                                        <p:tgtEl>
                                          <p:spTgt spid="320"/>
                                        </p:tgtEl>
                                      </p:cBhvr>
                                      <p:to x="100000" y="60000"/>
                                    </p:animScale>
                                    <p:animScale>
                                      <p:cBhvr>
                                        <p:cTn id="14" dur="166" decel="50000">
                                          <p:stCondLst>
                                            <p:cond delay="676"/>
                                          </p:stCondLst>
                                        </p:cTn>
                                        <p:tgtEl>
                                          <p:spTgt spid="320"/>
                                        </p:tgtEl>
                                      </p:cBhvr>
                                      <p:to x="100000" y="100000"/>
                                    </p:animScale>
                                    <p:animScale>
                                      <p:cBhvr>
                                        <p:cTn id="15" dur="26">
                                          <p:stCondLst>
                                            <p:cond delay="1312"/>
                                          </p:stCondLst>
                                        </p:cTn>
                                        <p:tgtEl>
                                          <p:spTgt spid="320"/>
                                        </p:tgtEl>
                                      </p:cBhvr>
                                      <p:to x="100000" y="80000"/>
                                    </p:animScale>
                                    <p:animScale>
                                      <p:cBhvr>
                                        <p:cTn id="16" dur="166" decel="50000">
                                          <p:stCondLst>
                                            <p:cond delay="1338"/>
                                          </p:stCondLst>
                                        </p:cTn>
                                        <p:tgtEl>
                                          <p:spTgt spid="320"/>
                                        </p:tgtEl>
                                      </p:cBhvr>
                                      <p:to x="100000" y="100000"/>
                                    </p:animScale>
                                    <p:animScale>
                                      <p:cBhvr>
                                        <p:cTn id="17" dur="26">
                                          <p:stCondLst>
                                            <p:cond delay="1642"/>
                                          </p:stCondLst>
                                        </p:cTn>
                                        <p:tgtEl>
                                          <p:spTgt spid="320"/>
                                        </p:tgtEl>
                                      </p:cBhvr>
                                      <p:to x="100000" y="90000"/>
                                    </p:animScale>
                                    <p:animScale>
                                      <p:cBhvr>
                                        <p:cTn id="18" dur="166" decel="50000">
                                          <p:stCondLst>
                                            <p:cond delay="1668"/>
                                          </p:stCondLst>
                                        </p:cTn>
                                        <p:tgtEl>
                                          <p:spTgt spid="320"/>
                                        </p:tgtEl>
                                      </p:cBhvr>
                                      <p:to x="100000" y="100000"/>
                                    </p:animScale>
                                    <p:animScale>
                                      <p:cBhvr>
                                        <p:cTn id="19" dur="26">
                                          <p:stCondLst>
                                            <p:cond delay="1808"/>
                                          </p:stCondLst>
                                        </p:cTn>
                                        <p:tgtEl>
                                          <p:spTgt spid="320"/>
                                        </p:tgtEl>
                                      </p:cBhvr>
                                      <p:to x="100000" y="95000"/>
                                    </p:animScale>
                                    <p:animScale>
                                      <p:cBhvr>
                                        <p:cTn id="20" dur="166" decel="50000">
                                          <p:stCondLst>
                                            <p:cond delay="1834"/>
                                          </p:stCondLst>
                                        </p:cTn>
                                        <p:tgtEl>
                                          <p:spTgt spid="32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2000"/>
                                        <p:tgtEl>
                                          <p:spTgt spid="5"/>
                                        </p:tgtEl>
                                      </p:cBhvr>
                                    </p:animEffect>
                                    <p:anim calcmode="lin" valueType="num">
                                      <p:cBhvr>
                                        <p:cTn id="37" dur="2000" fill="hold"/>
                                        <p:tgtEl>
                                          <p:spTgt spid="5"/>
                                        </p:tgtEl>
                                        <p:attrNameLst>
                                          <p:attrName>ppt_w</p:attrName>
                                        </p:attrNameLst>
                                      </p:cBhvr>
                                      <p:tavLst>
                                        <p:tav tm="0" fmla="#ppt_w*sin(2.5*pi*$)">
                                          <p:val>
                                            <p:fltVal val="0"/>
                                          </p:val>
                                        </p:tav>
                                        <p:tav tm="100000">
                                          <p:val>
                                            <p:fltVal val="1"/>
                                          </p:val>
                                        </p:tav>
                                      </p:tavLst>
                                    </p:anim>
                                    <p:anim calcmode="lin" valueType="num">
                                      <p:cBhvr>
                                        <p:cTn id="38"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319">
                                            <p:txEl>
                                              <p:pRg st="0" end="0"/>
                                            </p:txEl>
                                          </p:spTgt>
                                        </p:tgtEl>
                                      </p:cBhvr>
                                    </p:animEffect>
                                    <p:set>
                                      <p:cBhvr>
                                        <p:cTn id="43" dur="1" fill="hold">
                                          <p:stCondLst>
                                            <p:cond delay="499"/>
                                          </p:stCondLst>
                                        </p:cTn>
                                        <p:tgtEl>
                                          <p:spTgt spid="319">
                                            <p:txEl>
                                              <p:pRg st="0" end="0"/>
                                            </p:txEl>
                                          </p:spTgt>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xit" presetSubtype="4" fill="hold" grpId="1" nodeType="clickEffect">
                                  <p:stCondLst>
                                    <p:cond delay="0"/>
                                  </p:stCondLst>
                                  <p:childTnLst>
                                    <p:anim calcmode="lin" valueType="num">
                                      <p:cBhvr additive="base">
                                        <p:cTn id="47" dur="500"/>
                                        <p:tgtEl>
                                          <p:spTgt spid="2"/>
                                        </p:tgtEl>
                                        <p:attrNameLst>
                                          <p:attrName>ppt_x</p:attrName>
                                        </p:attrNameLst>
                                      </p:cBhvr>
                                      <p:tavLst>
                                        <p:tav tm="0">
                                          <p:val>
                                            <p:strVal val="ppt_x"/>
                                          </p:val>
                                        </p:tav>
                                        <p:tav tm="100000">
                                          <p:val>
                                            <p:strVal val="ppt_x"/>
                                          </p:val>
                                        </p:tav>
                                      </p:tavLst>
                                    </p:anim>
                                    <p:anim calcmode="lin" valueType="num">
                                      <p:cBhvr additive="base">
                                        <p:cTn id="48" dur="500"/>
                                        <p:tgtEl>
                                          <p:spTgt spid="2"/>
                                        </p:tgtEl>
                                        <p:attrNameLst>
                                          <p:attrName>ppt_y</p:attrName>
                                        </p:attrNameLst>
                                      </p:cBhvr>
                                      <p:tavLst>
                                        <p:tav tm="0">
                                          <p:val>
                                            <p:strVal val="ppt_y"/>
                                          </p:val>
                                        </p:tav>
                                        <p:tav tm="100000">
                                          <p:val>
                                            <p:strVal val="1+ppt_h/2"/>
                                          </p:val>
                                        </p:tav>
                                      </p:tavLst>
                                    </p:anim>
                                    <p:set>
                                      <p:cBhvr>
                                        <p:cTn id="49" dur="1" fill="hold">
                                          <p:stCondLst>
                                            <p:cond delay="499"/>
                                          </p:stCondLst>
                                        </p:cTn>
                                        <p:tgtEl>
                                          <p:spTgt spid="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6" presetClass="exit" presetSubtype="0" fill="hold" grpId="1" nodeType="clickEffect">
                                  <p:stCondLst>
                                    <p:cond delay="0"/>
                                  </p:stCondLst>
                                  <p:childTnLst>
                                    <p:animEffect transition="out" filter="wipe(down)">
                                      <p:cBhvr>
                                        <p:cTn id="53" dur="180" accel="50000">
                                          <p:stCondLst>
                                            <p:cond delay="1820"/>
                                          </p:stCondLst>
                                        </p:cTn>
                                        <p:tgtEl>
                                          <p:spTgt spid="320"/>
                                        </p:tgtEl>
                                      </p:cBhvr>
                                    </p:animEffect>
                                    <p:anim calcmode="lin" valueType="num">
                                      <p:cBhvr>
                                        <p:cTn id="54" dur="1822" tmFilter="0,0; 0.14,0.31; 0.43,0.73; 0.71,0.91; 1.0,1.0">
                                          <p:stCondLst>
                                            <p:cond delay="0"/>
                                          </p:stCondLst>
                                        </p:cTn>
                                        <p:tgtEl>
                                          <p:spTgt spid="320"/>
                                        </p:tgtEl>
                                        <p:attrNameLst>
                                          <p:attrName>ppt_x</p:attrName>
                                        </p:attrNameLst>
                                      </p:cBhvr>
                                      <p:tavLst>
                                        <p:tav tm="0">
                                          <p:val>
                                            <p:strVal val="ppt_x"/>
                                          </p:val>
                                        </p:tav>
                                        <p:tav tm="100000">
                                          <p:val>
                                            <p:strVal val="#ppt_x+0.25"/>
                                          </p:val>
                                        </p:tav>
                                      </p:tavLst>
                                    </p:anim>
                                    <p:anim calcmode="lin" valueType="num">
                                      <p:cBhvr>
                                        <p:cTn id="55" dur="178">
                                          <p:stCondLst>
                                            <p:cond delay="1822"/>
                                          </p:stCondLst>
                                        </p:cTn>
                                        <p:tgtEl>
                                          <p:spTgt spid="320"/>
                                        </p:tgtEl>
                                        <p:attrNameLst>
                                          <p:attrName>ppt_x</p:attrName>
                                        </p:attrNameLst>
                                      </p:cBhvr>
                                      <p:tavLst>
                                        <p:tav tm="0">
                                          <p:val>
                                            <p:strVal val="ppt_x"/>
                                          </p:val>
                                        </p:tav>
                                        <p:tav tm="100000">
                                          <p:val>
                                            <p:strVal val="ppt_x"/>
                                          </p:val>
                                        </p:tav>
                                      </p:tavLst>
                                    </p:anim>
                                    <p:anim calcmode="lin" valueType="num">
                                      <p:cBhvr>
                                        <p:cTn id="56" dur="664" tmFilter="0.0,0.0;0.25,0.07;0.50,0.2;0.75,0.467;1.0,1.0">
                                          <p:stCondLst>
                                            <p:cond delay="0"/>
                                          </p:stCondLst>
                                        </p:cTn>
                                        <p:tgtEl>
                                          <p:spTgt spid="320"/>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7" dur="664" tmFilter="0, 0; 0.125,0.2665; 0.25,0.4; 0.375,0.465; 0.5,0.5;  0.625,0.535; 0.75,0.6; 0.875,0.7335; 1,1">
                                          <p:stCondLst>
                                            <p:cond delay="664"/>
                                          </p:stCondLst>
                                        </p:cTn>
                                        <p:tgtEl>
                                          <p:spTgt spid="320"/>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8" dur="332" tmFilter="0, 0; 0.125,0.2665; 0.25,0.4; 0.375,0.465; 0.5,0.5;  0.625,0.535; 0.75,0.6; 0.875,0.7335; 1,1">
                                          <p:stCondLst>
                                            <p:cond delay="1324"/>
                                          </p:stCondLst>
                                        </p:cTn>
                                        <p:tgtEl>
                                          <p:spTgt spid="320"/>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9" dur="164" tmFilter="0, 0; 0.125,0.2665; 0.25,0.4; 0.375,0.465; 0.5,0.5;  0.625,0.535; 0.75,0.6; 0.875,0.7335; 1,1">
                                          <p:stCondLst>
                                            <p:cond delay="1656"/>
                                          </p:stCondLst>
                                        </p:cTn>
                                        <p:tgtEl>
                                          <p:spTgt spid="320"/>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60" dur="180" accel="50000">
                                          <p:stCondLst>
                                            <p:cond delay="1820"/>
                                          </p:stCondLst>
                                        </p:cTn>
                                        <p:tgtEl>
                                          <p:spTgt spid="320"/>
                                        </p:tgtEl>
                                        <p:attrNameLst>
                                          <p:attrName>ppt_y</p:attrName>
                                        </p:attrNameLst>
                                      </p:cBhvr>
                                      <p:tavLst>
                                        <p:tav tm="0">
                                          <p:val>
                                            <p:strVal val="ppt_y"/>
                                          </p:val>
                                        </p:tav>
                                        <p:tav tm="100000">
                                          <p:val>
                                            <p:strVal val="ppt_y+ppt_h"/>
                                          </p:val>
                                        </p:tav>
                                      </p:tavLst>
                                    </p:anim>
                                    <p:animScale>
                                      <p:cBhvr>
                                        <p:cTn id="61" dur="26">
                                          <p:stCondLst>
                                            <p:cond delay="620"/>
                                          </p:stCondLst>
                                        </p:cTn>
                                        <p:tgtEl>
                                          <p:spTgt spid="320"/>
                                        </p:tgtEl>
                                      </p:cBhvr>
                                      <p:to x="100000" y="60000"/>
                                    </p:animScale>
                                    <p:animScale>
                                      <p:cBhvr>
                                        <p:cTn id="62" dur="166" decel="50000">
                                          <p:stCondLst>
                                            <p:cond delay="646"/>
                                          </p:stCondLst>
                                        </p:cTn>
                                        <p:tgtEl>
                                          <p:spTgt spid="320"/>
                                        </p:tgtEl>
                                      </p:cBhvr>
                                      <p:to x="100000" y="100000"/>
                                    </p:animScale>
                                    <p:animScale>
                                      <p:cBhvr>
                                        <p:cTn id="63" dur="26">
                                          <p:stCondLst>
                                            <p:cond delay="1312"/>
                                          </p:stCondLst>
                                        </p:cTn>
                                        <p:tgtEl>
                                          <p:spTgt spid="320"/>
                                        </p:tgtEl>
                                      </p:cBhvr>
                                      <p:to x="100000" y="80000"/>
                                    </p:animScale>
                                    <p:animScale>
                                      <p:cBhvr>
                                        <p:cTn id="64" dur="166" decel="50000">
                                          <p:stCondLst>
                                            <p:cond delay="1338"/>
                                          </p:stCondLst>
                                        </p:cTn>
                                        <p:tgtEl>
                                          <p:spTgt spid="320"/>
                                        </p:tgtEl>
                                      </p:cBhvr>
                                      <p:to x="100000" y="100000"/>
                                    </p:animScale>
                                    <p:animScale>
                                      <p:cBhvr>
                                        <p:cTn id="65" dur="26">
                                          <p:stCondLst>
                                            <p:cond delay="1642"/>
                                          </p:stCondLst>
                                        </p:cTn>
                                        <p:tgtEl>
                                          <p:spTgt spid="320"/>
                                        </p:tgtEl>
                                      </p:cBhvr>
                                      <p:to x="100000" y="90000"/>
                                    </p:animScale>
                                    <p:animScale>
                                      <p:cBhvr>
                                        <p:cTn id="66" dur="166" decel="50000">
                                          <p:stCondLst>
                                            <p:cond delay="1668"/>
                                          </p:stCondLst>
                                        </p:cTn>
                                        <p:tgtEl>
                                          <p:spTgt spid="320"/>
                                        </p:tgtEl>
                                      </p:cBhvr>
                                      <p:to x="100000" y="100000"/>
                                    </p:animScale>
                                    <p:animScale>
                                      <p:cBhvr>
                                        <p:cTn id="67" dur="26">
                                          <p:stCondLst>
                                            <p:cond delay="1808"/>
                                          </p:stCondLst>
                                        </p:cTn>
                                        <p:tgtEl>
                                          <p:spTgt spid="320"/>
                                        </p:tgtEl>
                                      </p:cBhvr>
                                      <p:to x="100000" y="95000"/>
                                    </p:animScale>
                                    <p:animScale>
                                      <p:cBhvr>
                                        <p:cTn id="68" dur="166" decel="50000">
                                          <p:stCondLst>
                                            <p:cond delay="1834"/>
                                          </p:stCondLst>
                                        </p:cTn>
                                        <p:tgtEl>
                                          <p:spTgt spid="320"/>
                                        </p:tgtEl>
                                      </p:cBhvr>
                                      <p:to x="100000" y="100000"/>
                                    </p:animScale>
                                    <p:set>
                                      <p:cBhvr>
                                        <p:cTn id="69" dur="1" fill="hold">
                                          <p:stCondLst>
                                            <p:cond delay="1999"/>
                                          </p:stCondLst>
                                        </p:cTn>
                                        <p:tgtEl>
                                          <p:spTgt spid="320"/>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5" presetClass="exit" presetSubtype="0" fill="hold" nodeType="clickEffect">
                                  <p:stCondLst>
                                    <p:cond delay="0"/>
                                  </p:stCondLst>
                                  <p:childTnLst>
                                    <p:animEffect transition="out" filter="fade">
                                      <p:cBhvr>
                                        <p:cTn id="73" dur="2000"/>
                                        <p:tgtEl>
                                          <p:spTgt spid="5"/>
                                        </p:tgtEl>
                                      </p:cBhvr>
                                    </p:animEffect>
                                    <p:anim calcmode="lin" valueType="num">
                                      <p:cBhvr>
                                        <p:cTn id="74" dur="2000"/>
                                        <p:tgtEl>
                                          <p:spTgt spid="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5" dur="2000"/>
                                        <p:tgtEl>
                                          <p:spTgt spid="5"/>
                                        </p:tgtEl>
                                        <p:attrNameLst>
                                          <p:attrName>ppt_h</p:attrName>
                                        </p:attrNameLst>
                                      </p:cBhvr>
                                      <p:tavLst>
                                        <p:tav tm="0">
                                          <p:val>
                                            <p:strVal val="ppt_h"/>
                                          </p:val>
                                        </p:tav>
                                        <p:tav tm="100000">
                                          <p:val>
                                            <p:strVal val="ppt_h"/>
                                          </p:val>
                                        </p:tav>
                                      </p:tavLst>
                                    </p:anim>
                                    <p:set>
                                      <p:cBhvr>
                                        <p:cTn id="76"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build="p"/>
      <p:bldP spid="319" grpId="1" build="p"/>
      <p:bldP spid="320" grpId="0"/>
      <p:bldP spid="320" grpId="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subTitle" idx="4"/>
          </p:nvPr>
        </p:nvSpPr>
        <p:spPr>
          <a:xfrm>
            <a:off x="2004300" y="2968102"/>
            <a:ext cx="58824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Application Interface</a:t>
            </a:r>
            <a:endParaRPr dirty="0"/>
          </a:p>
        </p:txBody>
      </p:sp>
      <p:sp>
        <p:nvSpPr>
          <p:cNvPr id="243" name="Google Shape;243;p33"/>
          <p:cNvSpPr txBox="1">
            <a:spLocks noGrp="1"/>
          </p:cNvSpPr>
          <p:nvPr>
            <p:ph type="title"/>
          </p:nvPr>
        </p:nvSpPr>
        <p:spPr>
          <a:xfrm>
            <a:off x="720000" y="103124"/>
            <a:ext cx="7704000" cy="572700"/>
          </a:xfrm>
          <a:prstGeom prst="rect">
            <a:avLst/>
          </a:prstGeom>
        </p:spPr>
        <p:txBody>
          <a:bodyPr spcFirstLastPara="1" wrap="square" lIns="91425" tIns="91425" rIns="91425" bIns="91425" anchor="t" anchorCtr="0">
            <a:noAutofit/>
          </a:bodyPr>
          <a:lstStyle/>
          <a:p>
            <a:r>
              <a:rPr lang="en-US" b="1" dirty="0" smtClean="0"/>
              <a:t>Interfaces</a:t>
            </a:r>
            <a:endParaRPr lang="en-US" b="1" dirty="0"/>
          </a:p>
        </p:txBody>
      </p:sp>
      <p:sp>
        <p:nvSpPr>
          <p:cNvPr id="244" name="Google Shape;244;p33"/>
          <p:cNvSpPr txBox="1">
            <a:spLocks noGrp="1"/>
          </p:cNvSpPr>
          <p:nvPr>
            <p:ph type="subTitle" idx="1"/>
          </p:nvPr>
        </p:nvSpPr>
        <p:spPr>
          <a:xfrm>
            <a:off x="2004300" y="3348300"/>
            <a:ext cx="5882400" cy="892800"/>
          </a:xfrm>
          <a:prstGeom prst="rect">
            <a:avLst/>
          </a:prstGeom>
        </p:spPr>
        <p:txBody>
          <a:bodyPr spcFirstLastPara="1" wrap="square" lIns="91425" tIns="91425" rIns="91425" bIns="91425" anchor="t" anchorCtr="0">
            <a:noAutofit/>
          </a:bodyPr>
          <a:lstStyle/>
          <a:p>
            <a:pPr marL="0" lvl="0" indent="0"/>
            <a:r>
              <a:rPr lang="en-US" dirty="0" smtClean="0"/>
              <a:t>Application interface is</a:t>
            </a:r>
            <a:r>
              <a:rPr lang="en-US" dirty="0"/>
              <a:t> the set of features an application provides so that a user may supply input to and receive output from the program.</a:t>
            </a:r>
            <a:r>
              <a:rPr lang="en-US" dirty="0" smtClean="0"/>
              <a:t>.</a:t>
            </a:r>
            <a:endParaRPr dirty="0"/>
          </a:p>
        </p:txBody>
      </p:sp>
      <p:sp>
        <p:nvSpPr>
          <p:cNvPr id="245" name="Google Shape;245;p33"/>
          <p:cNvSpPr txBox="1">
            <a:spLocks noGrp="1"/>
          </p:cNvSpPr>
          <p:nvPr>
            <p:ph type="subTitle" idx="2"/>
          </p:nvPr>
        </p:nvSpPr>
        <p:spPr>
          <a:xfrm>
            <a:off x="2004300" y="1767150"/>
            <a:ext cx="5882400" cy="892800"/>
          </a:xfrm>
          <a:prstGeom prst="rect">
            <a:avLst/>
          </a:prstGeom>
        </p:spPr>
        <p:txBody>
          <a:bodyPr spcFirstLastPara="1" wrap="square" lIns="91425" tIns="91425" rIns="91425" bIns="91425" anchor="t" anchorCtr="0">
            <a:noAutofit/>
          </a:bodyPr>
          <a:lstStyle/>
          <a:p>
            <a:pPr marL="0" lvl="0" indent="0"/>
            <a:r>
              <a:rPr lang="en-US" dirty="0"/>
              <a:t>A database is an organized collection of data, stored and accessed electronically. Databases are used to store and manage large amounts of structured and unstructured data, and they can be used to support a wide range of activities, including data storage, data analysis, and data management.</a:t>
            </a:r>
            <a:endParaRPr dirty="0"/>
          </a:p>
        </p:txBody>
      </p:sp>
      <p:sp>
        <p:nvSpPr>
          <p:cNvPr id="246" name="Google Shape;246;p33"/>
          <p:cNvSpPr txBox="1">
            <a:spLocks noGrp="1"/>
          </p:cNvSpPr>
          <p:nvPr>
            <p:ph type="subTitle" idx="3"/>
          </p:nvPr>
        </p:nvSpPr>
        <p:spPr>
          <a:xfrm>
            <a:off x="2004300" y="1386950"/>
            <a:ext cx="5882400" cy="458100"/>
          </a:xfrm>
          <a:prstGeom prst="rect">
            <a:avLst/>
          </a:prstGeom>
        </p:spPr>
        <p:txBody>
          <a:bodyPr spcFirstLastPara="1" wrap="square" lIns="91425" tIns="91425" rIns="91425" bIns="91425" anchor="b" anchorCtr="0">
            <a:noAutofit/>
          </a:bodyPr>
          <a:lstStyle/>
          <a:p>
            <a:pPr marL="0" lvl="0" indent="0"/>
            <a:r>
              <a:rPr lang="en-US" dirty="0" smtClean="0"/>
              <a:t>Database Interface</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639" y="1520369"/>
            <a:ext cx="987522" cy="9875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838" y="3040148"/>
            <a:ext cx="1373323" cy="874334"/>
          </a:xfrm>
          <a:prstGeom prst="rect">
            <a:avLst/>
          </a:prstGeom>
        </p:spPr>
      </p:pic>
    </p:spTree>
    <p:extLst>
      <p:ext uri="{BB962C8B-B14F-4D97-AF65-F5344CB8AC3E}">
        <p14:creationId xmlns:p14="http://schemas.microsoft.com/office/powerpoint/2010/main" val="3374243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1500"/>
                                  </p:stCondLst>
                                  <p:childTnLst>
                                    <p:set>
                                      <p:cBhvr>
                                        <p:cTn id="18" dur="1" fill="hold">
                                          <p:stCondLst>
                                            <p:cond delay="0"/>
                                          </p:stCondLst>
                                        </p:cTn>
                                        <p:tgtEl>
                                          <p:spTgt spid="245">
                                            <p:txEl>
                                              <p:pRg st="0" end="0"/>
                                            </p:txEl>
                                          </p:spTgt>
                                        </p:tgtEl>
                                        <p:attrNameLst>
                                          <p:attrName>style.visibility</p:attrName>
                                        </p:attrNameLst>
                                      </p:cBhvr>
                                      <p:to>
                                        <p:strVal val="visible"/>
                                      </p:to>
                                    </p:set>
                                    <p:anim calcmode="lin" valueType="num">
                                      <p:cBhvr additive="base">
                                        <p:cTn id="19" dur="500" fill="hold"/>
                                        <p:tgtEl>
                                          <p:spTgt spid="24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6">
                                            <p:txEl>
                                              <p:pRg st="0" end="0"/>
                                            </p:txEl>
                                          </p:spTgt>
                                        </p:tgtEl>
                                        <p:attrNameLst>
                                          <p:attrName>style.visibility</p:attrName>
                                        </p:attrNameLst>
                                      </p:cBhvr>
                                      <p:to>
                                        <p:strVal val="visible"/>
                                      </p:to>
                                    </p:set>
                                    <p:anim calcmode="lin" valueType="num">
                                      <p:cBhvr additive="base">
                                        <p:cTn id="23" dur="500" fill="hold"/>
                                        <p:tgtEl>
                                          <p:spTgt spid="246">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42">
                                            <p:txEl>
                                              <p:pRg st="0" end="0"/>
                                            </p:txEl>
                                          </p:spTgt>
                                        </p:tgtEl>
                                        <p:attrNameLst>
                                          <p:attrName>style.visibility</p:attrName>
                                        </p:attrNameLst>
                                      </p:cBhvr>
                                      <p:to>
                                        <p:strVal val="visible"/>
                                      </p:to>
                                    </p:set>
                                    <p:animEffect transition="in" filter="fade">
                                      <p:cBhvr>
                                        <p:cTn id="36" dur="1000"/>
                                        <p:tgtEl>
                                          <p:spTgt spid="242">
                                            <p:txEl>
                                              <p:pRg st="0" end="0"/>
                                            </p:txEl>
                                          </p:spTgt>
                                        </p:tgtEl>
                                      </p:cBhvr>
                                    </p:animEffect>
                                    <p:anim calcmode="lin" valueType="num">
                                      <p:cBhvr>
                                        <p:cTn id="37" dur="1000" fill="hold"/>
                                        <p:tgtEl>
                                          <p:spTgt spid="242">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242">
                                            <p:txEl>
                                              <p:pRg st="0" end="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500"/>
                                  </p:stCondLst>
                                  <p:childTnLst>
                                    <p:set>
                                      <p:cBhvr>
                                        <p:cTn id="40" dur="1" fill="hold">
                                          <p:stCondLst>
                                            <p:cond delay="0"/>
                                          </p:stCondLst>
                                        </p:cTn>
                                        <p:tgtEl>
                                          <p:spTgt spid="244">
                                            <p:txEl>
                                              <p:pRg st="0" end="0"/>
                                            </p:txEl>
                                          </p:spTgt>
                                        </p:tgtEl>
                                        <p:attrNameLst>
                                          <p:attrName>style.visibility</p:attrName>
                                        </p:attrNameLst>
                                      </p:cBhvr>
                                      <p:to>
                                        <p:strVal val="visible"/>
                                      </p:to>
                                    </p:set>
                                    <p:animEffect transition="in" filter="fade">
                                      <p:cBhvr>
                                        <p:cTn id="41" dur="1000"/>
                                        <p:tgtEl>
                                          <p:spTgt spid="244">
                                            <p:txEl>
                                              <p:pRg st="0" end="0"/>
                                            </p:txEl>
                                          </p:spTgt>
                                        </p:tgtEl>
                                      </p:cBhvr>
                                    </p:animEffect>
                                    <p:anim calcmode="lin" valueType="num">
                                      <p:cBhvr>
                                        <p:cTn id="42" dur="1000" fill="hold"/>
                                        <p:tgtEl>
                                          <p:spTgt spid="244">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24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4"/>
                                        </p:tgtEl>
                                        <p:attrNameLst>
                                          <p:attrName>ppt_w</p:attrName>
                                        </p:attrNameLst>
                                      </p:cBhvr>
                                      <p:tavLst>
                                        <p:tav tm="0">
                                          <p:val>
                                            <p:strVal val="ppt_w"/>
                                          </p:val>
                                        </p:tav>
                                        <p:tav tm="100000">
                                          <p:val>
                                            <p:fltVal val="0"/>
                                          </p:val>
                                        </p:tav>
                                      </p:tavLst>
                                    </p:anim>
                                    <p:anim calcmode="lin" valueType="num">
                                      <p:cBhvr>
                                        <p:cTn id="48" dur="500"/>
                                        <p:tgtEl>
                                          <p:spTgt spid="4"/>
                                        </p:tgtEl>
                                        <p:attrNameLst>
                                          <p:attrName>ppt_h</p:attrName>
                                        </p:attrNameLst>
                                      </p:cBhvr>
                                      <p:tavLst>
                                        <p:tav tm="0">
                                          <p:val>
                                            <p:strVal val="ppt_h"/>
                                          </p:val>
                                        </p:tav>
                                        <p:tav tm="100000">
                                          <p:val>
                                            <p:fltVal val="0"/>
                                          </p:val>
                                        </p:tav>
                                      </p:tavLst>
                                    </p:anim>
                                    <p:animEffect transition="out" filter="fad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1" nodeType="clickEffect">
                                  <p:stCondLst>
                                    <p:cond delay="0"/>
                                  </p:stCondLst>
                                  <p:childTnLst>
                                    <p:anim calcmode="lin" valueType="num">
                                      <p:cBhvr additive="base">
                                        <p:cTn id="54" dur="500"/>
                                        <p:tgtEl>
                                          <p:spTgt spid="245">
                                            <p:txEl>
                                              <p:pRg st="0" end="0"/>
                                            </p:txEl>
                                          </p:spTgt>
                                        </p:tgtEl>
                                        <p:attrNameLst>
                                          <p:attrName>ppt_x</p:attrName>
                                        </p:attrNameLst>
                                      </p:cBhvr>
                                      <p:tavLst>
                                        <p:tav tm="0">
                                          <p:val>
                                            <p:strVal val="ppt_x"/>
                                          </p:val>
                                        </p:tav>
                                        <p:tav tm="100000">
                                          <p:val>
                                            <p:strVal val="ppt_x"/>
                                          </p:val>
                                        </p:tav>
                                      </p:tavLst>
                                    </p:anim>
                                    <p:anim calcmode="lin" valueType="num">
                                      <p:cBhvr additive="base">
                                        <p:cTn id="55" dur="500"/>
                                        <p:tgtEl>
                                          <p:spTgt spid="245">
                                            <p:txEl>
                                              <p:pRg st="0" end="0"/>
                                            </p:txEl>
                                          </p:spTgt>
                                        </p:tgtEl>
                                        <p:attrNameLst>
                                          <p:attrName>ppt_y</p:attrName>
                                        </p:attrNameLst>
                                      </p:cBhvr>
                                      <p:tavLst>
                                        <p:tav tm="0">
                                          <p:val>
                                            <p:strVal val="ppt_y"/>
                                          </p:val>
                                        </p:tav>
                                        <p:tav tm="100000">
                                          <p:val>
                                            <p:strVal val="1+ppt_h/2"/>
                                          </p:val>
                                        </p:tav>
                                      </p:tavLst>
                                    </p:anim>
                                    <p:set>
                                      <p:cBhvr>
                                        <p:cTn id="56" dur="1" fill="hold">
                                          <p:stCondLst>
                                            <p:cond delay="499"/>
                                          </p:stCondLst>
                                        </p:cTn>
                                        <p:tgtEl>
                                          <p:spTgt spid="245">
                                            <p:txEl>
                                              <p:pRg st="0" end="0"/>
                                            </p:txEl>
                                          </p:spTgt>
                                        </p:tgtEl>
                                        <p:attrNameLst>
                                          <p:attrName>style.visibility</p:attrName>
                                        </p:attrNameLst>
                                      </p:cBhvr>
                                      <p:to>
                                        <p:strVal val="hidden"/>
                                      </p:to>
                                    </p:set>
                                  </p:childTnLst>
                                </p:cTn>
                              </p:par>
                              <p:par>
                                <p:cTn id="57" presetID="2" presetClass="exit" presetSubtype="4" fill="hold" grpId="1" nodeType="withEffect">
                                  <p:stCondLst>
                                    <p:cond delay="0"/>
                                  </p:stCondLst>
                                  <p:childTnLst>
                                    <p:anim calcmode="lin" valueType="num">
                                      <p:cBhvr additive="base">
                                        <p:cTn id="58" dur="500"/>
                                        <p:tgtEl>
                                          <p:spTgt spid="246">
                                            <p:txEl>
                                              <p:pRg st="0" end="0"/>
                                            </p:txEl>
                                          </p:spTgt>
                                        </p:tgtEl>
                                        <p:attrNameLst>
                                          <p:attrName>ppt_x</p:attrName>
                                        </p:attrNameLst>
                                      </p:cBhvr>
                                      <p:tavLst>
                                        <p:tav tm="0">
                                          <p:val>
                                            <p:strVal val="ppt_x"/>
                                          </p:val>
                                        </p:tav>
                                        <p:tav tm="100000">
                                          <p:val>
                                            <p:strVal val="ppt_x"/>
                                          </p:val>
                                        </p:tav>
                                      </p:tavLst>
                                    </p:anim>
                                    <p:anim calcmode="lin" valueType="num">
                                      <p:cBhvr additive="base">
                                        <p:cTn id="59" dur="500"/>
                                        <p:tgtEl>
                                          <p:spTgt spid="246">
                                            <p:txEl>
                                              <p:pRg st="0" end="0"/>
                                            </p:txEl>
                                          </p:spTgt>
                                        </p:tgtEl>
                                        <p:attrNameLst>
                                          <p:attrName>ppt_y</p:attrName>
                                        </p:attrNameLst>
                                      </p:cBhvr>
                                      <p:tavLst>
                                        <p:tav tm="0">
                                          <p:val>
                                            <p:strVal val="ppt_y"/>
                                          </p:val>
                                        </p:tav>
                                        <p:tav tm="100000">
                                          <p:val>
                                            <p:strVal val="1+ppt_h/2"/>
                                          </p:val>
                                        </p:tav>
                                      </p:tavLst>
                                    </p:anim>
                                    <p:set>
                                      <p:cBhvr>
                                        <p:cTn id="60" dur="1" fill="hold">
                                          <p:stCondLst>
                                            <p:cond delay="499"/>
                                          </p:stCondLst>
                                        </p:cTn>
                                        <p:tgtEl>
                                          <p:spTgt spid="246">
                                            <p:txEl>
                                              <p:pRg st="0" end="0"/>
                                            </p:txEl>
                                          </p:spTgt>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nodeType="clickEffect">
                                  <p:stCondLst>
                                    <p:cond delay="0"/>
                                  </p:stCondLst>
                                  <p:childTnLst>
                                    <p:anim calcmode="lin" valueType="num">
                                      <p:cBhvr>
                                        <p:cTn id="64" dur="500"/>
                                        <p:tgtEl>
                                          <p:spTgt spid="5"/>
                                        </p:tgtEl>
                                        <p:attrNameLst>
                                          <p:attrName>ppt_w</p:attrName>
                                        </p:attrNameLst>
                                      </p:cBhvr>
                                      <p:tavLst>
                                        <p:tav tm="0">
                                          <p:val>
                                            <p:strVal val="ppt_w"/>
                                          </p:val>
                                        </p:tav>
                                        <p:tav tm="100000">
                                          <p:val>
                                            <p:fltVal val="0"/>
                                          </p:val>
                                        </p:tav>
                                      </p:tavLst>
                                    </p:anim>
                                    <p:anim calcmode="lin" valueType="num">
                                      <p:cBhvr>
                                        <p:cTn id="65" dur="500"/>
                                        <p:tgtEl>
                                          <p:spTgt spid="5"/>
                                        </p:tgtEl>
                                        <p:attrNameLst>
                                          <p:attrName>ppt_h</p:attrName>
                                        </p:attrNameLst>
                                      </p:cBhvr>
                                      <p:tavLst>
                                        <p:tav tm="0">
                                          <p:val>
                                            <p:strVal val="ppt_h"/>
                                          </p:val>
                                        </p:tav>
                                        <p:tav tm="100000">
                                          <p:val>
                                            <p:fltVal val="0"/>
                                          </p:val>
                                        </p:tav>
                                      </p:tavLst>
                                    </p:anim>
                                    <p:animEffect transition="out" filter="fade">
                                      <p:cBhvr>
                                        <p:cTn id="66" dur="500"/>
                                        <p:tgtEl>
                                          <p:spTgt spid="5"/>
                                        </p:tgtEl>
                                      </p:cBhvr>
                                    </p:animEffect>
                                    <p:set>
                                      <p:cBhvr>
                                        <p:cTn id="67" dur="1" fill="hold">
                                          <p:stCondLst>
                                            <p:cond delay="499"/>
                                          </p:stCondLst>
                                        </p:cTn>
                                        <p:tgtEl>
                                          <p:spTgt spid="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2" presetClass="exit" presetSubtype="0" fill="hold" grpId="1" nodeType="clickEffect">
                                  <p:stCondLst>
                                    <p:cond delay="0"/>
                                  </p:stCondLst>
                                  <p:childTnLst>
                                    <p:animEffect transition="out" filter="fade">
                                      <p:cBhvr>
                                        <p:cTn id="71" dur="1000"/>
                                        <p:tgtEl>
                                          <p:spTgt spid="242">
                                            <p:txEl>
                                              <p:pRg st="0" end="0"/>
                                            </p:txEl>
                                          </p:spTgt>
                                        </p:tgtEl>
                                      </p:cBhvr>
                                    </p:animEffect>
                                    <p:anim calcmode="lin" valueType="num">
                                      <p:cBhvr>
                                        <p:cTn id="72" dur="1000"/>
                                        <p:tgtEl>
                                          <p:spTgt spid="242">
                                            <p:txEl>
                                              <p:pRg st="0" end="0"/>
                                            </p:txEl>
                                          </p:spTgt>
                                        </p:tgtEl>
                                        <p:attrNameLst>
                                          <p:attrName>ppt_x</p:attrName>
                                        </p:attrNameLst>
                                      </p:cBhvr>
                                      <p:tavLst>
                                        <p:tav tm="0">
                                          <p:val>
                                            <p:strVal val="ppt_x"/>
                                          </p:val>
                                        </p:tav>
                                        <p:tav tm="100000">
                                          <p:val>
                                            <p:strVal val="ppt_x"/>
                                          </p:val>
                                        </p:tav>
                                      </p:tavLst>
                                    </p:anim>
                                    <p:anim calcmode="lin" valueType="num">
                                      <p:cBhvr>
                                        <p:cTn id="73" dur="1000"/>
                                        <p:tgtEl>
                                          <p:spTgt spid="242">
                                            <p:txEl>
                                              <p:pRg st="0" end="0"/>
                                            </p:txEl>
                                          </p:spTgt>
                                        </p:tgtEl>
                                        <p:attrNameLst>
                                          <p:attrName>ppt_y</p:attrName>
                                        </p:attrNameLst>
                                      </p:cBhvr>
                                      <p:tavLst>
                                        <p:tav tm="0">
                                          <p:val>
                                            <p:strVal val="ppt_y"/>
                                          </p:val>
                                        </p:tav>
                                        <p:tav tm="100000">
                                          <p:val>
                                            <p:strVal val="ppt_y+.1"/>
                                          </p:val>
                                        </p:tav>
                                      </p:tavLst>
                                    </p:anim>
                                    <p:set>
                                      <p:cBhvr>
                                        <p:cTn id="74" dur="1" fill="hold">
                                          <p:stCondLst>
                                            <p:cond delay="999"/>
                                          </p:stCondLst>
                                        </p:cTn>
                                        <p:tgtEl>
                                          <p:spTgt spid="242">
                                            <p:txEl>
                                              <p:pRg st="0" end="0"/>
                                            </p:txEl>
                                          </p:spTgt>
                                        </p:tgtEl>
                                        <p:attrNameLst>
                                          <p:attrName>style.visibility</p:attrName>
                                        </p:attrNameLst>
                                      </p:cBhvr>
                                      <p:to>
                                        <p:strVal val="hidden"/>
                                      </p:to>
                                    </p:set>
                                  </p:childTnLst>
                                </p:cTn>
                              </p:par>
                              <p:par>
                                <p:cTn id="75" presetID="42" presetClass="exit" presetSubtype="0" fill="hold" grpId="1" nodeType="withEffect">
                                  <p:stCondLst>
                                    <p:cond delay="0"/>
                                  </p:stCondLst>
                                  <p:childTnLst>
                                    <p:animEffect transition="out" filter="fade">
                                      <p:cBhvr>
                                        <p:cTn id="76" dur="1000"/>
                                        <p:tgtEl>
                                          <p:spTgt spid="244">
                                            <p:txEl>
                                              <p:pRg st="0" end="0"/>
                                            </p:txEl>
                                          </p:spTgt>
                                        </p:tgtEl>
                                      </p:cBhvr>
                                    </p:animEffect>
                                    <p:anim calcmode="lin" valueType="num">
                                      <p:cBhvr>
                                        <p:cTn id="77" dur="1000"/>
                                        <p:tgtEl>
                                          <p:spTgt spid="244">
                                            <p:txEl>
                                              <p:pRg st="0" end="0"/>
                                            </p:txEl>
                                          </p:spTgt>
                                        </p:tgtEl>
                                        <p:attrNameLst>
                                          <p:attrName>ppt_x</p:attrName>
                                        </p:attrNameLst>
                                      </p:cBhvr>
                                      <p:tavLst>
                                        <p:tav tm="0">
                                          <p:val>
                                            <p:strVal val="ppt_x"/>
                                          </p:val>
                                        </p:tav>
                                        <p:tav tm="100000">
                                          <p:val>
                                            <p:strVal val="ppt_x"/>
                                          </p:val>
                                        </p:tav>
                                      </p:tavLst>
                                    </p:anim>
                                    <p:anim calcmode="lin" valueType="num">
                                      <p:cBhvr>
                                        <p:cTn id="78" dur="1000"/>
                                        <p:tgtEl>
                                          <p:spTgt spid="244">
                                            <p:txEl>
                                              <p:pRg st="0" end="0"/>
                                            </p:txEl>
                                          </p:spTgt>
                                        </p:tgtEl>
                                        <p:attrNameLst>
                                          <p:attrName>ppt_y</p:attrName>
                                        </p:attrNameLst>
                                      </p:cBhvr>
                                      <p:tavLst>
                                        <p:tav tm="0">
                                          <p:val>
                                            <p:strVal val="ppt_y"/>
                                          </p:val>
                                        </p:tav>
                                        <p:tav tm="100000">
                                          <p:val>
                                            <p:strVal val="ppt_y+.1"/>
                                          </p:val>
                                        </p:tav>
                                      </p:tavLst>
                                    </p:anim>
                                    <p:set>
                                      <p:cBhvr>
                                        <p:cTn id="79" dur="1" fill="hold">
                                          <p:stCondLst>
                                            <p:cond delay="999"/>
                                          </p:stCondLst>
                                        </p:cTn>
                                        <p:tgtEl>
                                          <p:spTgt spid="244">
                                            <p:txEl>
                                              <p:pRg st="0" end="0"/>
                                            </p:txEl>
                                          </p:spTgt>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243"/>
                                        </p:tgtEl>
                                      </p:cBhvr>
                                    </p:animEffect>
                                    <p:set>
                                      <p:cBhvr>
                                        <p:cTn id="84" dur="1" fill="hold">
                                          <p:stCondLst>
                                            <p:cond delay="499"/>
                                          </p:stCondLst>
                                        </p:cTn>
                                        <p:tgtEl>
                                          <p:spTgt spid="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build="p"/>
      <p:bldP spid="242" grpId="1" build="p"/>
      <p:bldP spid="243" grpId="0"/>
      <p:bldP spid="243" grpId="1"/>
      <p:bldP spid="244" grpId="0" build="p"/>
      <p:bldP spid="244" grpId="1" build="p"/>
      <p:bldP spid="245" grpId="0" build="p"/>
      <p:bldP spid="245" grpId="1" build="p"/>
      <p:bldP spid="246" grpId="0" build="p"/>
      <p:bldP spid="246" grpI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Database </a:t>
            </a:r>
            <a:r>
              <a:rPr lang="en-US" b="1" dirty="0" smtClean="0"/>
              <a:t>Interfaces</a:t>
            </a:r>
            <a:endParaRPr lang="en-US" b="1" dirty="0"/>
          </a:p>
        </p:txBody>
      </p:sp>
      <p:sp>
        <p:nvSpPr>
          <p:cNvPr id="3" name="TextBox 2"/>
          <p:cNvSpPr txBox="1"/>
          <p:nvPr/>
        </p:nvSpPr>
        <p:spPr>
          <a:xfrm>
            <a:off x="4027619" y="962762"/>
            <a:ext cx="1088760" cy="307777"/>
          </a:xfrm>
          <a:prstGeom prst="rect">
            <a:avLst/>
          </a:prstGeom>
          <a:noFill/>
        </p:spPr>
        <p:txBody>
          <a:bodyPr wrap="none" rtlCol="0">
            <a:spAutoFit/>
          </a:bodyPr>
          <a:lstStyle/>
          <a:p>
            <a:r>
              <a:rPr lang="en-US" b="1" dirty="0" smtClean="0">
                <a:solidFill>
                  <a:schemeClr val="tx1"/>
                </a:solidFill>
              </a:rPr>
              <a:t>All Tables:</a:t>
            </a:r>
            <a:endParaRPr lang="en-US" b="1"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44" y="1684816"/>
            <a:ext cx="8945509" cy="1337784"/>
          </a:xfrm>
          <a:prstGeom prst="rect">
            <a:avLst/>
          </a:prstGeom>
        </p:spPr>
      </p:pic>
      <p:sp>
        <p:nvSpPr>
          <p:cNvPr id="5" name="TextBox 4"/>
          <p:cNvSpPr txBox="1"/>
          <p:nvPr/>
        </p:nvSpPr>
        <p:spPr>
          <a:xfrm>
            <a:off x="3772740" y="3369733"/>
            <a:ext cx="1598515" cy="954107"/>
          </a:xfrm>
          <a:prstGeom prst="rect">
            <a:avLst/>
          </a:prstGeom>
          <a:noFill/>
        </p:spPr>
        <p:txBody>
          <a:bodyPr wrap="none" rtlCol="0">
            <a:spAutoFit/>
          </a:bodyPr>
          <a:lstStyle/>
          <a:p>
            <a:pPr marL="285750" indent="-285750" algn="just">
              <a:buFont typeface="Wingdings" panose="05000000000000000000" pitchFamily="2" charset="2"/>
              <a:buChar char="Ø"/>
            </a:pPr>
            <a:r>
              <a:rPr lang="en-US" dirty="0" err="1" smtClean="0">
                <a:solidFill>
                  <a:schemeClr val="accent6"/>
                </a:solidFill>
              </a:rPr>
              <a:t>BloodQuantity</a:t>
            </a:r>
            <a:endParaRPr lang="en-US" dirty="0" smtClean="0">
              <a:solidFill>
                <a:schemeClr val="accent6"/>
              </a:solidFill>
            </a:endParaRPr>
          </a:p>
          <a:p>
            <a:pPr marL="285750" indent="-285750" algn="just">
              <a:buFont typeface="Wingdings" panose="05000000000000000000" pitchFamily="2" charset="2"/>
              <a:buChar char="Ø"/>
            </a:pPr>
            <a:r>
              <a:rPr lang="en-US" dirty="0" smtClean="0">
                <a:solidFill>
                  <a:schemeClr val="accent6"/>
                </a:solidFill>
              </a:rPr>
              <a:t>Donor</a:t>
            </a:r>
          </a:p>
          <a:p>
            <a:pPr marL="285750" indent="-285750" algn="just">
              <a:buFont typeface="Wingdings" panose="05000000000000000000" pitchFamily="2" charset="2"/>
              <a:buChar char="Ø"/>
            </a:pPr>
            <a:r>
              <a:rPr lang="en-US" dirty="0" err="1" smtClean="0">
                <a:solidFill>
                  <a:schemeClr val="accent6"/>
                </a:solidFill>
              </a:rPr>
              <a:t>PatientDetails</a:t>
            </a:r>
            <a:endParaRPr lang="en-US" dirty="0" smtClean="0">
              <a:solidFill>
                <a:schemeClr val="accent6"/>
              </a:solidFill>
            </a:endParaRPr>
          </a:p>
          <a:p>
            <a:pPr marL="285750" indent="-285750" algn="just">
              <a:buFont typeface="Wingdings" panose="05000000000000000000" pitchFamily="2" charset="2"/>
              <a:buChar char="Ø"/>
            </a:pPr>
            <a:r>
              <a:rPr lang="en-US" dirty="0" smtClean="0">
                <a:solidFill>
                  <a:schemeClr val="accent6"/>
                </a:solidFill>
              </a:rPr>
              <a:t>Users</a:t>
            </a:r>
            <a:endParaRPr lang="en-US" dirty="0">
              <a:solidFill>
                <a:schemeClr val="accent6"/>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barn(inVertical)">
                                      <p:cBhvr>
                                        <p:cTn id="7" dur="500"/>
                                        <p:tgtEl>
                                          <p:spTgt spid="3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xit" presetSubtype="0" fill="hold" nodeType="clickEffect">
                                  <p:stCondLst>
                                    <p:cond delay="0"/>
                                  </p:stCondLst>
                                  <p:childTnLst>
                                    <p:animEffect transition="out" filter="fade">
                                      <p:cBhvr>
                                        <p:cTn id="29" dur="1000"/>
                                        <p:tgtEl>
                                          <p:spTgt spid="4"/>
                                        </p:tgtEl>
                                      </p:cBhvr>
                                    </p:animEffect>
                                    <p:anim calcmode="lin" valueType="num">
                                      <p:cBhvr>
                                        <p:cTn id="30" dur="1000"/>
                                        <p:tgtEl>
                                          <p:spTgt spid="4"/>
                                        </p:tgtEl>
                                        <p:attrNameLst>
                                          <p:attrName>ppt_x</p:attrName>
                                        </p:attrNameLst>
                                      </p:cBhvr>
                                      <p:tavLst>
                                        <p:tav tm="0">
                                          <p:val>
                                            <p:strVal val="ppt_x"/>
                                          </p:val>
                                        </p:tav>
                                        <p:tav tm="100000">
                                          <p:val>
                                            <p:strVal val="ppt_x"/>
                                          </p:val>
                                        </p:tav>
                                      </p:tavLst>
                                    </p:anim>
                                    <p:anim calcmode="lin" valueType="num">
                                      <p:cBhvr>
                                        <p:cTn id="31" dur="1000"/>
                                        <p:tgtEl>
                                          <p:spTgt spid="4"/>
                                        </p:tgtEl>
                                        <p:attrNameLst>
                                          <p:attrName>ppt_y</p:attrName>
                                        </p:attrNameLst>
                                      </p:cBhvr>
                                      <p:tavLst>
                                        <p:tav tm="0">
                                          <p:val>
                                            <p:strVal val="ppt_y"/>
                                          </p:val>
                                        </p:tav>
                                        <p:tav tm="100000">
                                          <p:val>
                                            <p:strVal val="ppt_y+.1"/>
                                          </p:val>
                                        </p:tav>
                                      </p:tavLst>
                                    </p:anim>
                                    <p:set>
                                      <p:cBhvr>
                                        <p:cTn id="32" dur="1" fill="hold">
                                          <p:stCondLst>
                                            <p:cond delay="999"/>
                                          </p:stCondLst>
                                        </p:cTn>
                                        <p:tgtEl>
                                          <p:spTgt spid="4"/>
                                        </p:tgtEl>
                                        <p:attrNameLst>
                                          <p:attrName>style.visibility</p:attrName>
                                        </p:attrNameLst>
                                      </p:cBhvr>
                                      <p:to>
                                        <p:strVal val="hidden"/>
                                      </p:to>
                                    </p:set>
                                  </p:childTnLst>
                                </p:cTn>
                              </p:par>
                              <p:par>
                                <p:cTn id="33" presetID="42" presetClass="exit" presetSubtype="0" fill="hold" grpId="1" nodeType="withEffect">
                                  <p:stCondLst>
                                    <p:cond delay="0"/>
                                  </p:stCondLst>
                                  <p:childTnLst>
                                    <p:animEffect transition="out" filter="fade">
                                      <p:cBhvr>
                                        <p:cTn id="34" dur="1000"/>
                                        <p:tgtEl>
                                          <p:spTgt spid="5"/>
                                        </p:tgtEl>
                                      </p:cBhvr>
                                    </p:animEffect>
                                    <p:anim calcmode="lin" valueType="num">
                                      <p:cBhvr>
                                        <p:cTn id="35" dur="1000"/>
                                        <p:tgtEl>
                                          <p:spTgt spid="5"/>
                                        </p:tgtEl>
                                        <p:attrNameLst>
                                          <p:attrName>ppt_x</p:attrName>
                                        </p:attrNameLst>
                                      </p:cBhvr>
                                      <p:tavLst>
                                        <p:tav tm="0">
                                          <p:val>
                                            <p:strVal val="ppt_x"/>
                                          </p:val>
                                        </p:tav>
                                        <p:tav tm="100000">
                                          <p:val>
                                            <p:strVal val="ppt_x"/>
                                          </p:val>
                                        </p:tav>
                                      </p:tavLst>
                                    </p:anim>
                                    <p:anim calcmode="lin" valueType="num">
                                      <p:cBhvr>
                                        <p:cTn id="36" dur="1000"/>
                                        <p:tgtEl>
                                          <p:spTgt spid="5"/>
                                        </p:tgtEl>
                                        <p:attrNameLst>
                                          <p:attrName>ppt_y</p:attrName>
                                        </p:attrNameLst>
                                      </p:cBhvr>
                                      <p:tavLst>
                                        <p:tav tm="0">
                                          <p:val>
                                            <p:strVal val="ppt_y"/>
                                          </p:val>
                                        </p:tav>
                                        <p:tav tm="100000">
                                          <p:val>
                                            <p:strVal val="ppt_y+.1"/>
                                          </p:val>
                                        </p:tav>
                                      </p:tavLst>
                                    </p:anim>
                                    <p:set>
                                      <p:cBhvr>
                                        <p:cTn id="37" dur="1" fill="hold">
                                          <p:stCondLst>
                                            <p:cond delay="9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5" presetClass="exit" presetSubtype="0" fill="hold" grpId="1" nodeType="clickEffect">
                                  <p:stCondLst>
                                    <p:cond delay="0"/>
                                  </p:stCondLst>
                                  <p:childTnLst>
                                    <p:animEffect transition="out" filter="fade">
                                      <p:cBhvr>
                                        <p:cTn id="41" dur="2000"/>
                                        <p:tgtEl>
                                          <p:spTgt spid="3"/>
                                        </p:tgtEl>
                                      </p:cBhvr>
                                    </p:animEffect>
                                    <p:anim calcmode="lin" valueType="num">
                                      <p:cBhvr>
                                        <p:cTn id="42"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3" dur="2000"/>
                                        <p:tgtEl>
                                          <p:spTgt spid="3"/>
                                        </p:tgtEl>
                                        <p:attrNameLst>
                                          <p:attrName>ppt_h</p:attrName>
                                        </p:attrNameLst>
                                      </p:cBhvr>
                                      <p:tavLst>
                                        <p:tav tm="0">
                                          <p:val>
                                            <p:strVal val="ppt_h"/>
                                          </p:val>
                                        </p:tav>
                                        <p:tav tm="100000">
                                          <p:val>
                                            <p:strVal val="ppt_h"/>
                                          </p:val>
                                        </p:tav>
                                      </p:tavLst>
                                    </p:anim>
                                    <p:set>
                                      <p:cBhvr>
                                        <p:cTn id="44" dur="1" fill="hold">
                                          <p:stCondLst>
                                            <p:cond delay="1999"/>
                                          </p:stCondLst>
                                        </p:cTn>
                                        <p:tgtEl>
                                          <p:spTgt spid="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6" presetClass="exit" presetSubtype="21" fill="hold" grpId="1" nodeType="clickEffect">
                                  <p:stCondLst>
                                    <p:cond delay="0"/>
                                  </p:stCondLst>
                                  <p:childTnLst>
                                    <p:animEffect transition="out" filter="barn(inVertical)">
                                      <p:cBhvr>
                                        <p:cTn id="48" dur="500"/>
                                        <p:tgtEl>
                                          <p:spTgt spid="325"/>
                                        </p:tgtEl>
                                      </p:cBhvr>
                                    </p:animEffect>
                                    <p:set>
                                      <p:cBhvr>
                                        <p:cTn id="49" dur="1" fill="hold">
                                          <p:stCondLst>
                                            <p:cond delay="4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3" grpId="0"/>
      <p:bldP spid="3"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Database </a:t>
            </a:r>
            <a:r>
              <a:rPr lang="en-US" b="1" dirty="0" smtClean="0"/>
              <a:t>Interfaces</a:t>
            </a:r>
            <a:endParaRPr lang="en-US" b="1" dirty="0"/>
          </a:p>
        </p:txBody>
      </p:sp>
      <p:sp>
        <p:nvSpPr>
          <p:cNvPr id="4" name="TextBox 3"/>
          <p:cNvSpPr txBox="1"/>
          <p:nvPr/>
        </p:nvSpPr>
        <p:spPr>
          <a:xfrm>
            <a:off x="2938378" y="1065620"/>
            <a:ext cx="3267241" cy="307777"/>
          </a:xfrm>
          <a:prstGeom prst="rect">
            <a:avLst/>
          </a:prstGeom>
          <a:noFill/>
        </p:spPr>
        <p:txBody>
          <a:bodyPr wrap="none" rtlCol="0">
            <a:spAutoFit/>
          </a:bodyPr>
          <a:lstStyle/>
          <a:p>
            <a:r>
              <a:rPr lang="en-US" b="1" dirty="0" smtClean="0">
                <a:solidFill>
                  <a:schemeClr val="tx1"/>
                </a:solidFill>
              </a:rPr>
              <a:t>Single Table </a:t>
            </a:r>
            <a:r>
              <a:rPr lang="en-US" b="1" dirty="0" err="1" smtClean="0">
                <a:solidFill>
                  <a:schemeClr val="tx1"/>
                </a:solidFill>
              </a:rPr>
              <a:t>Stracture</a:t>
            </a:r>
            <a:r>
              <a:rPr lang="en-US" b="1" dirty="0" smtClean="0">
                <a:solidFill>
                  <a:schemeClr val="tx1"/>
                </a:solidFill>
              </a:rPr>
              <a:t>: </a:t>
            </a:r>
            <a:r>
              <a:rPr lang="en-US" b="1" dirty="0" err="1" smtClean="0">
                <a:solidFill>
                  <a:schemeClr val="tx1"/>
                </a:solidFill>
              </a:rPr>
              <a:t>PatientDetail</a:t>
            </a:r>
            <a:endParaRPr lang="en-US" b="1"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91" y="1892046"/>
            <a:ext cx="8888016" cy="2654554"/>
          </a:xfrm>
          <a:prstGeom prst="rect">
            <a:avLst/>
          </a:prstGeom>
        </p:spPr>
      </p:pic>
    </p:spTree>
    <p:extLst>
      <p:ext uri="{BB962C8B-B14F-4D97-AF65-F5344CB8AC3E}">
        <p14:creationId xmlns:p14="http://schemas.microsoft.com/office/powerpoint/2010/main" val="644668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barn(inVertical)">
                                      <p:cBhvr>
                                        <p:cTn id="7" dur="500"/>
                                        <p:tgtEl>
                                          <p:spTgt spid="32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1" nodeType="clickEffect">
                                  <p:stCondLst>
                                    <p:cond delay="0"/>
                                  </p:stCondLst>
                                  <p:childTnLst>
                                    <p:animEffect transition="out" filter="barn(inVertical)">
                                      <p:cBhvr>
                                        <p:cTn id="21" dur="500"/>
                                        <p:tgtEl>
                                          <p:spTgt spid="325"/>
                                        </p:tgtEl>
                                      </p:cBhvr>
                                    </p:animEffect>
                                    <p:set>
                                      <p:cBhvr>
                                        <p:cTn id="22" dur="1" fill="hold">
                                          <p:stCondLst>
                                            <p:cond delay="499"/>
                                          </p:stCondLst>
                                        </p:cTn>
                                        <p:tgtEl>
                                          <p:spTgt spid="325"/>
                                        </p:tgtEl>
                                        <p:attrNameLst>
                                          <p:attrName>style.visibility</p:attrName>
                                        </p:attrNameLst>
                                      </p:cBhvr>
                                      <p:to>
                                        <p:strVal val="hidden"/>
                                      </p:to>
                                    </p:set>
                                  </p:childTnLst>
                                </p:cTn>
                              </p:par>
                              <p:par>
                                <p:cTn id="23" presetID="14" presetClass="entr" presetSubtype="1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par>
                                <p:cTn id="26" presetID="14" presetClass="exit" presetSubtype="10" fill="hold" grpId="1" nodeType="withEffect">
                                  <p:stCondLst>
                                    <p:cond delay="0"/>
                                  </p:stCondLst>
                                  <p:childTnLst>
                                    <p:animEffect transition="out" filter="randombar(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smtClean="0"/>
              <a:t>Database Interfaces</a:t>
            </a:r>
            <a:endParaRPr lang="en-US" b="1" dirty="0"/>
          </a:p>
        </p:txBody>
      </p:sp>
      <p:sp>
        <p:nvSpPr>
          <p:cNvPr id="4" name="TextBox 3"/>
          <p:cNvSpPr txBox="1"/>
          <p:nvPr/>
        </p:nvSpPr>
        <p:spPr>
          <a:xfrm>
            <a:off x="2779680" y="772262"/>
            <a:ext cx="3018775" cy="307777"/>
          </a:xfrm>
          <a:prstGeom prst="rect">
            <a:avLst/>
          </a:prstGeom>
          <a:noFill/>
        </p:spPr>
        <p:txBody>
          <a:bodyPr wrap="none" rtlCol="0">
            <a:spAutoFit/>
          </a:bodyPr>
          <a:lstStyle/>
          <a:p>
            <a:r>
              <a:rPr lang="en-US" b="1" dirty="0" smtClean="0">
                <a:solidFill>
                  <a:schemeClr val="tx1"/>
                </a:solidFill>
              </a:rPr>
              <a:t>Table View from </a:t>
            </a:r>
            <a:r>
              <a:rPr lang="en-US" b="1" dirty="0">
                <a:solidFill>
                  <a:schemeClr val="tx1"/>
                </a:solidFill>
              </a:rPr>
              <a:t>d</a:t>
            </a:r>
            <a:r>
              <a:rPr lang="en-US" b="1" dirty="0" smtClean="0">
                <a:solidFill>
                  <a:schemeClr val="tx1"/>
                </a:solidFill>
              </a:rPr>
              <a:t>atabase: Donor</a:t>
            </a:r>
            <a:endParaRPr lang="en-US" b="1"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65" y="1385548"/>
            <a:ext cx="8867662" cy="3220320"/>
          </a:xfrm>
          <a:prstGeom prst="rect">
            <a:avLst/>
          </a:prstGeom>
        </p:spPr>
      </p:pic>
    </p:spTree>
    <p:extLst>
      <p:ext uri="{BB962C8B-B14F-4D97-AF65-F5344CB8AC3E}">
        <p14:creationId xmlns:p14="http://schemas.microsoft.com/office/powerpoint/2010/main" val="3106608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barn(inVertical)">
                                      <p:cBhvr>
                                        <p:cTn id="7" dur="500"/>
                                        <p:tgtEl>
                                          <p:spTgt spid="3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000"/>
                                        <p:tgtEl>
                                          <p:spTgt spid="3"/>
                                        </p:tgtEl>
                                      </p:cBhvr>
                                    </p:animEffect>
                                    <p:anim calcmode="lin" valueType="num">
                                      <p:cBhvr>
                                        <p:cTn id="18" dur="2000" fill="hold"/>
                                        <p:tgtEl>
                                          <p:spTgt spid="3"/>
                                        </p:tgtEl>
                                        <p:attrNameLst>
                                          <p:attrName>ppt_w</p:attrName>
                                        </p:attrNameLst>
                                      </p:cBhvr>
                                      <p:tavLst>
                                        <p:tav tm="0" fmla="#ppt_w*sin(2.5*pi*$)">
                                          <p:val>
                                            <p:fltVal val="0"/>
                                          </p:val>
                                        </p:tav>
                                        <p:tav tm="100000">
                                          <p:val>
                                            <p:fltVal val="1"/>
                                          </p:val>
                                        </p:tav>
                                      </p:tavLst>
                                    </p:anim>
                                    <p:anim calcmode="lin" valueType="num">
                                      <p:cBhvr>
                                        <p:cTn id="1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xit" presetSubtype="0" fill="hold" nodeType="clickEffect">
                                  <p:stCondLst>
                                    <p:cond delay="0"/>
                                  </p:stCondLst>
                                  <p:childTnLst>
                                    <p:animEffect transition="out" filter="fade">
                                      <p:cBhvr>
                                        <p:cTn id="23" dur="2000"/>
                                        <p:tgtEl>
                                          <p:spTgt spid="3"/>
                                        </p:tgtEl>
                                      </p:cBhvr>
                                    </p:animEffect>
                                    <p:anim calcmode="lin" valueType="num">
                                      <p:cBhvr>
                                        <p:cTn id="24" dur="2000"/>
                                        <p:tgtEl>
                                          <p:spTgt spid="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5" dur="2000"/>
                                        <p:tgtEl>
                                          <p:spTgt spid="3"/>
                                        </p:tgtEl>
                                        <p:attrNameLst>
                                          <p:attrName>ppt_h</p:attrName>
                                        </p:attrNameLst>
                                      </p:cBhvr>
                                      <p:tavLst>
                                        <p:tav tm="0">
                                          <p:val>
                                            <p:strVal val="ppt_h"/>
                                          </p:val>
                                        </p:tav>
                                        <p:tav tm="100000">
                                          <p:val>
                                            <p:strVal val="ppt_h"/>
                                          </p:val>
                                        </p:tav>
                                      </p:tavLst>
                                    </p:anim>
                                    <p:set>
                                      <p:cBhvr>
                                        <p:cTn id="26" dur="1" fill="hold">
                                          <p:stCondLst>
                                            <p:cond delay="19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grpId="1" nodeType="clickEffect">
                                  <p:stCondLst>
                                    <p:cond delay="0"/>
                                  </p:stCondLst>
                                  <p:childTnLst>
                                    <p:animEffect transition="out" filter="wipe(down)">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grpId="1" nodeType="clickEffect">
                                  <p:stCondLst>
                                    <p:cond delay="0"/>
                                  </p:stCondLst>
                                  <p:childTnLst>
                                    <p:animEffect transition="out" filter="barn(inVertical)">
                                      <p:cBhvr>
                                        <p:cTn id="35" dur="500"/>
                                        <p:tgtEl>
                                          <p:spTgt spid="325"/>
                                        </p:tgtEl>
                                      </p:cBhvr>
                                    </p:animEffect>
                                    <p:set>
                                      <p:cBhvr>
                                        <p:cTn id="36" dur="1" fill="hold">
                                          <p:stCondLst>
                                            <p:cond delay="4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smtClean="0"/>
              <a:t>Application User </a:t>
            </a:r>
            <a:r>
              <a:rPr lang="en-US" b="1" dirty="0"/>
              <a:t>Interfaces</a:t>
            </a:r>
          </a:p>
        </p:txBody>
      </p:sp>
      <p:sp>
        <p:nvSpPr>
          <p:cNvPr id="4" name="TextBox 3"/>
          <p:cNvSpPr txBox="1"/>
          <p:nvPr/>
        </p:nvSpPr>
        <p:spPr>
          <a:xfrm>
            <a:off x="622125" y="1527148"/>
            <a:ext cx="5115503" cy="1600438"/>
          </a:xfrm>
          <a:prstGeom prst="rect">
            <a:avLst/>
          </a:prstGeom>
          <a:noFill/>
        </p:spPr>
        <p:txBody>
          <a:bodyPr wrap="none" rtlCol="0">
            <a:spAutoFit/>
          </a:bodyPr>
          <a:lstStyle/>
          <a:p>
            <a:r>
              <a:rPr lang="en-US" b="1" dirty="0" smtClean="0">
                <a:solidFill>
                  <a:schemeClr val="tx1"/>
                </a:solidFill>
              </a:rPr>
              <a:t>There are some various Interfaces in </a:t>
            </a:r>
            <a:r>
              <a:rPr lang="en-US" b="1" dirty="0" err="1" smtClean="0">
                <a:solidFill>
                  <a:schemeClr val="tx1"/>
                </a:solidFill>
              </a:rPr>
              <a:t>Application.</a:t>
            </a:r>
            <a:r>
              <a:rPr lang="en-US" b="1" dirty="0" err="1">
                <a:solidFill>
                  <a:schemeClr val="tx1"/>
                </a:solidFill>
              </a:rPr>
              <a:t>S</a:t>
            </a:r>
            <a:r>
              <a:rPr lang="en-US" b="1" dirty="0" err="1" smtClean="0">
                <a:solidFill>
                  <a:schemeClr val="tx1"/>
                </a:solidFill>
              </a:rPr>
              <a:t>uch</a:t>
            </a:r>
            <a:r>
              <a:rPr lang="en-US" b="1" dirty="0" smtClean="0">
                <a:solidFill>
                  <a:schemeClr val="tx1"/>
                </a:solidFill>
              </a:rPr>
              <a:t> as:</a:t>
            </a:r>
          </a:p>
          <a:p>
            <a:pPr marL="285750" indent="-285750">
              <a:buFont typeface="Wingdings" panose="05000000000000000000" pitchFamily="2" charset="2"/>
              <a:buChar char="q"/>
            </a:pPr>
            <a:r>
              <a:rPr lang="en-US" b="1" dirty="0" smtClean="0">
                <a:solidFill>
                  <a:schemeClr val="tx1"/>
                </a:solidFill>
              </a:rPr>
              <a:t>Log in</a:t>
            </a:r>
          </a:p>
          <a:p>
            <a:pPr marL="285750" indent="-285750">
              <a:buFont typeface="Wingdings" panose="05000000000000000000" pitchFamily="2" charset="2"/>
              <a:buChar char="q"/>
            </a:pPr>
            <a:r>
              <a:rPr lang="en-US" b="1" dirty="0" smtClean="0">
                <a:solidFill>
                  <a:schemeClr val="tx1"/>
                </a:solidFill>
              </a:rPr>
              <a:t>Home</a:t>
            </a:r>
          </a:p>
          <a:p>
            <a:pPr marL="285750" indent="-285750">
              <a:buFont typeface="Wingdings" panose="05000000000000000000" pitchFamily="2" charset="2"/>
              <a:buChar char="q"/>
            </a:pPr>
            <a:r>
              <a:rPr lang="en-US" b="1" dirty="0" smtClean="0">
                <a:solidFill>
                  <a:schemeClr val="tx1"/>
                </a:solidFill>
              </a:rPr>
              <a:t>Details</a:t>
            </a:r>
          </a:p>
          <a:p>
            <a:pPr marL="285750" indent="-285750">
              <a:buFont typeface="Wingdings" panose="05000000000000000000" pitchFamily="2" charset="2"/>
              <a:buChar char="q"/>
            </a:pPr>
            <a:r>
              <a:rPr lang="en-US" b="1" dirty="0" smtClean="0">
                <a:solidFill>
                  <a:schemeClr val="tx1"/>
                </a:solidFill>
              </a:rPr>
              <a:t>Blood Stocks</a:t>
            </a:r>
          </a:p>
          <a:p>
            <a:pPr marL="285750" indent="-285750">
              <a:buFont typeface="Wingdings" panose="05000000000000000000" pitchFamily="2" charset="2"/>
              <a:buChar char="q"/>
            </a:pPr>
            <a:r>
              <a:rPr lang="en-US" b="1" dirty="0" smtClean="0">
                <a:solidFill>
                  <a:schemeClr val="tx1"/>
                </a:solidFill>
              </a:rPr>
              <a:t>Blood Search</a:t>
            </a:r>
          </a:p>
          <a:p>
            <a:pPr marL="285750" indent="-285750">
              <a:buFont typeface="Wingdings" panose="05000000000000000000" pitchFamily="2" charset="2"/>
              <a:buChar char="q"/>
            </a:pPr>
            <a:r>
              <a:rPr lang="en-US" b="1" dirty="0" smtClean="0">
                <a:solidFill>
                  <a:schemeClr val="tx1"/>
                </a:solidFill>
              </a:rPr>
              <a:t>Profile, Etc.</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3" y="1044548"/>
            <a:ext cx="3547533" cy="3547533"/>
          </a:xfrm>
          <a:prstGeom prst="rect">
            <a:avLst/>
          </a:prstGeom>
        </p:spPr>
      </p:pic>
    </p:spTree>
    <p:extLst>
      <p:ext uri="{BB962C8B-B14F-4D97-AF65-F5344CB8AC3E}">
        <p14:creationId xmlns:p14="http://schemas.microsoft.com/office/powerpoint/2010/main" val="31472488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000"/>
                                        <p:tgtEl>
                                          <p:spTgt spid="4"/>
                                        </p:tgtEl>
                                      </p:cBhvr>
                                    </p:animEffect>
                                    <p:anim calcmode="lin" valueType="num">
                                      <p:cBhvr>
                                        <p:cTn id="26" dur="2000" fill="hold"/>
                                        <p:tgtEl>
                                          <p:spTgt spid="4"/>
                                        </p:tgtEl>
                                        <p:attrNameLst>
                                          <p:attrName>ppt_w</p:attrName>
                                        </p:attrNameLst>
                                      </p:cBhvr>
                                      <p:tavLst>
                                        <p:tav tm="0" fmla="#ppt_w*sin(2.5*pi*$)">
                                          <p:val>
                                            <p:fltVal val="0"/>
                                          </p:val>
                                        </p:tav>
                                        <p:tav tm="100000">
                                          <p:val>
                                            <p:fltVal val="1"/>
                                          </p:val>
                                        </p:tav>
                                      </p:tavLst>
                                    </p:anim>
                                    <p:anim calcmode="lin" valueType="num">
                                      <p:cBhvr>
                                        <p:cTn id="27"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in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xit" presetSubtype="1" fill="hold" nodeType="clickEffect">
                                  <p:stCondLst>
                                    <p:cond delay="0"/>
                                  </p:stCondLst>
                                  <p:childTnLst>
                                    <p:animEffect transition="out" filter="wheel(1)">
                                      <p:cBhvr>
                                        <p:cTn id="36" dur="2000"/>
                                        <p:tgtEl>
                                          <p:spTgt spid="2"/>
                                        </p:tgtEl>
                                      </p:cBhvr>
                                    </p:animEffect>
                                    <p:set>
                                      <p:cBhvr>
                                        <p:cTn id="37" dur="1" fill="hold">
                                          <p:stCondLst>
                                            <p:cond delay="1999"/>
                                          </p:stCondLst>
                                        </p:cTn>
                                        <p:tgtEl>
                                          <p:spTgt spid="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5" presetClass="exit" presetSubtype="0" fill="hold" grpId="1" nodeType="clickEffect">
                                  <p:stCondLst>
                                    <p:cond delay="0"/>
                                  </p:stCondLst>
                                  <p:childTnLst>
                                    <p:animEffect transition="out" filter="fade">
                                      <p:cBhvr>
                                        <p:cTn id="41" dur="2000"/>
                                        <p:tgtEl>
                                          <p:spTgt spid="4"/>
                                        </p:tgtEl>
                                      </p:cBhvr>
                                    </p:animEffect>
                                    <p:anim calcmode="lin" valueType="num">
                                      <p:cBhvr>
                                        <p:cTn id="42"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3" dur="2000"/>
                                        <p:tgtEl>
                                          <p:spTgt spid="4"/>
                                        </p:tgtEl>
                                        <p:attrNameLst>
                                          <p:attrName>ppt_h</p:attrName>
                                        </p:attrNameLst>
                                      </p:cBhvr>
                                      <p:tavLst>
                                        <p:tav tm="0">
                                          <p:val>
                                            <p:strVal val="ppt_h"/>
                                          </p:val>
                                        </p:tav>
                                        <p:tav tm="100000">
                                          <p:val>
                                            <p:strVal val="ppt_h"/>
                                          </p:val>
                                        </p:tav>
                                      </p:tavLst>
                                    </p:anim>
                                    <p:set>
                                      <p:cBhvr>
                                        <p:cTn id="44" dur="1" fill="hold">
                                          <p:stCondLst>
                                            <p:cond delay="19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smtClean="0"/>
              <a:t>Application Interfaces</a:t>
            </a:r>
            <a:endParaRPr lang="en-US" b="1" dirty="0"/>
          </a:p>
        </p:txBody>
      </p:sp>
      <p:sp>
        <p:nvSpPr>
          <p:cNvPr id="3" name="TextBox 2"/>
          <p:cNvSpPr txBox="1"/>
          <p:nvPr/>
        </p:nvSpPr>
        <p:spPr>
          <a:xfrm>
            <a:off x="381872" y="703850"/>
            <a:ext cx="1257075" cy="307777"/>
          </a:xfrm>
          <a:prstGeom prst="rect">
            <a:avLst/>
          </a:prstGeom>
          <a:noFill/>
        </p:spPr>
        <p:txBody>
          <a:bodyPr wrap="none" rtlCol="0">
            <a:spAutoFit/>
          </a:bodyPr>
          <a:lstStyle/>
          <a:p>
            <a:r>
              <a:rPr lang="en-US" b="1" dirty="0" smtClean="0">
                <a:solidFill>
                  <a:schemeClr val="tx1"/>
                </a:solidFill>
              </a:rPr>
              <a:t>Log In Page:</a:t>
            </a:r>
            <a:endParaRPr lang="en-US" b="1"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79" y="1011627"/>
            <a:ext cx="7560639" cy="4074949"/>
          </a:xfrm>
          <a:prstGeom prst="rect">
            <a:avLst/>
          </a:prstGeom>
        </p:spPr>
      </p:pic>
    </p:spTree>
    <p:extLst>
      <p:ext uri="{BB962C8B-B14F-4D97-AF65-F5344CB8AC3E}">
        <p14:creationId xmlns:p14="http://schemas.microsoft.com/office/powerpoint/2010/main" val="25183760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p:cTn id="7" dur="1000" fill="hold"/>
                                        <p:tgtEl>
                                          <p:spTgt spid="325"/>
                                        </p:tgtEl>
                                        <p:attrNameLst>
                                          <p:attrName>ppt_w</p:attrName>
                                        </p:attrNameLst>
                                      </p:cBhvr>
                                      <p:tavLst>
                                        <p:tav tm="0">
                                          <p:val>
                                            <p:fltVal val="0"/>
                                          </p:val>
                                        </p:tav>
                                        <p:tav tm="100000">
                                          <p:val>
                                            <p:strVal val="#ppt_w"/>
                                          </p:val>
                                        </p:tav>
                                      </p:tavLst>
                                    </p:anim>
                                    <p:anim calcmode="lin" valueType="num">
                                      <p:cBhvr>
                                        <p:cTn id="8" dur="1000" fill="hold"/>
                                        <p:tgtEl>
                                          <p:spTgt spid="325"/>
                                        </p:tgtEl>
                                        <p:attrNameLst>
                                          <p:attrName>ppt_h</p:attrName>
                                        </p:attrNameLst>
                                      </p:cBhvr>
                                      <p:tavLst>
                                        <p:tav tm="0">
                                          <p:val>
                                            <p:fltVal val="0"/>
                                          </p:val>
                                        </p:tav>
                                        <p:tav tm="100000">
                                          <p:val>
                                            <p:strVal val="#ppt_h"/>
                                          </p:val>
                                        </p:tav>
                                      </p:tavLst>
                                    </p:anim>
                                    <p:anim calcmode="lin" valueType="num">
                                      <p:cBhvr>
                                        <p:cTn id="9" dur="1000" fill="hold"/>
                                        <p:tgtEl>
                                          <p:spTgt spid="325"/>
                                        </p:tgtEl>
                                        <p:attrNameLst>
                                          <p:attrName>style.rotation</p:attrName>
                                        </p:attrNameLst>
                                      </p:cBhvr>
                                      <p:tavLst>
                                        <p:tav tm="0">
                                          <p:val>
                                            <p:fltVal val="90"/>
                                          </p:val>
                                        </p:tav>
                                        <p:tav tm="100000">
                                          <p:val>
                                            <p:fltVal val="0"/>
                                          </p:val>
                                        </p:tav>
                                      </p:tavLst>
                                    </p:anim>
                                    <p:animEffect transition="in" filter="fade">
                                      <p:cBhvr>
                                        <p:cTn id="10" dur="1000"/>
                                        <p:tgtEl>
                                          <p:spTgt spid="325"/>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4"/>
                                        </p:tgtEl>
                                      </p:cBhvr>
                                    </p:animEffect>
                                    <p:anim calcmode="lin" valueType="num">
                                      <p:cBhvr>
                                        <p:cTn id="26" dur="1000"/>
                                        <p:tgtEl>
                                          <p:spTgt spid="4"/>
                                        </p:tgtEl>
                                        <p:attrNameLst>
                                          <p:attrName>ppt_x</p:attrName>
                                        </p:attrNameLst>
                                      </p:cBhvr>
                                      <p:tavLst>
                                        <p:tav tm="0">
                                          <p:val>
                                            <p:strVal val="ppt_x"/>
                                          </p:val>
                                        </p:tav>
                                        <p:tav tm="100000">
                                          <p:val>
                                            <p:strVal val="ppt_x"/>
                                          </p:val>
                                        </p:tav>
                                      </p:tavLst>
                                    </p:anim>
                                    <p:anim calcmode="lin" valueType="num">
                                      <p:cBhvr>
                                        <p:cTn id="27" dur="1000"/>
                                        <p:tgtEl>
                                          <p:spTgt spid="4"/>
                                        </p:tgtEl>
                                        <p:attrNameLst>
                                          <p:attrName>ppt_y</p:attrName>
                                        </p:attrNameLst>
                                      </p:cBhvr>
                                      <p:tavLst>
                                        <p:tav tm="0">
                                          <p:val>
                                            <p:strVal val="ppt_y"/>
                                          </p:val>
                                        </p:tav>
                                        <p:tav tm="100000">
                                          <p:val>
                                            <p:strVal val="ppt_y+.1"/>
                                          </p:val>
                                        </p:tav>
                                      </p:tavLst>
                                    </p:anim>
                                    <p:set>
                                      <p:cBhvr>
                                        <p:cTn id="28" dur="1" fill="hold">
                                          <p:stCondLst>
                                            <p:cond delay="9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6" presetClass="exit" presetSubtype="32" fill="hold" grpId="1" nodeType="clickEffect">
                                  <p:stCondLst>
                                    <p:cond delay="0"/>
                                  </p:stCondLst>
                                  <p:childTnLst>
                                    <p:animEffect transition="out" filter="circle(out)">
                                      <p:cBhvr>
                                        <p:cTn id="32" dur="2000"/>
                                        <p:tgtEl>
                                          <p:spTgt spid="3"/>
                                        </p:tgtEl>
                                      </p:cBhvr>
                                    </p:animEffect>
                                    <p:set>
                                      <p:cBhvr>
                                        <p:cTn id="33" dur="1" fill="hold">
                                          <p:stCondLst>
                                            <p:cond delay="1999"/>
                                          </p:stCondLst>
                                        </p:cTn>
                                        <p:tgtEl>
                                          <p:spTgt spid="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1" presetClass="exit" presetSubtype="0" fill="hold" grpId="1" nodeType="clickEffect">
                                  <p:stCondLst>
                                    <p:cond delay="0"/>
                                  </p:stCondLst>
                                  <p:childTnLst>
                                    <p:anim calcmode="lin" valueType="num">
                                      <p:cBhvr>
                                        <p:cTn id="37" dur="1000"/>
                                        <p:tgtEl>
                                          <p:spTgt spid="325"/>
                                        </p:tgtEl>
                                        <p:attrNameLst>
                                          <p:attrName>ppt_w</p:attrName>
                                        </p:attrNameLst>
                                      </p:cBhvr>
                                      <p:tavLst>
                                        <p:tav tm="0">
                                          <p:val>
                                            <p:strVal val="ppt_w"/>
                                          </p:val>
                                        </p:tav>
                                        <p:tav tm="100000">
                                          <p:val>
                                            <p:fltVal val="0"/>
                                          </p:val>
                                        </p:tav>
                                      </p:tavLst>
                                    </p:anim>
                                    <p:anim calcmode="lin" valueType="num">
                                      <p:cBhvr>
                                        <p:cTn id="38" dur="1000"/>
                                        <p:tgtEl>
                                          <p:spTgt spid="325"/>
                                        </p:tgtEl>
                                        <p:attrNameLst>
                                          <p:attrName>ppt_h</p:attrName>
                                        </p:attrNameLst>
                                      </p:cBhvr>
                                      <p:tavLst>
                                        <p:tav tm="0">
                                          <p:val>
                                            <p:strVal val="ppt_h"/>
                                          </p:val>
                                        </p:tav>
                                        <p:tav tm="100000">
                                          <p:val>
                                            <p:fltVal val="0"/>
                                          </p:val>
                                        </p:tav>
                                      </p:tavLst>
                                    </p:anim>
                                    <p:anim calcmode="lin" valueType="num">
                                      <p:cBhvr>
                                        <p:cTn id="39" dur="1000"/>
                                        <p:tgtEl>
                                          <p:spTgt spid="325"/>
                                        </p:tgtEl>
                                        <p:attrNameLst>
                                          <p:attrName>style.rotation</p:attrName>
                                        </p:attrNameLst>
                                      </p:cBhvr>
                                      <p:tavLst>
                                        <p:tav tm="0">
                                          <p:val>
                                            <p:fltVal val="0"/>
                                          </p:val>
                                        </p:tav>
                                        <p:tav tm="100000">
                                          <p:val>
                                            <p:fltVal val="90"/>
                                          </p:val>
                                        </p:tav>
                                      </p:tavLst>
                                    </p:anim>
                                    <p:animEffect transition="out" filter="fade">
                                      <p:cBhvr>
                                        <p:cTn id="40" dur="1000"/>
                                        <p:tgtEl>
                                          <p:spTgt spid="325"/>
                                        </p:tgtEl>
                                      </p:cBhvr>
                                    </p:animEffect>
                                    <p:set>
                                      <p:cBhvr>
                                        <p:cTn id="41" dur="1" fill="hold">
                                          <p:stCondLst>
                                            <p:cond delay="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smtClean="0"/>
              <a:t>Application User Interfaces</a:t>
            </a:r>
            <a:endParaRPr lang="en-US" b="1" dirty="0"/>
          </a:p>
        </p:txBody>
      </p:sp>
      <p:sp>
        <p:nvSpPr>
          <p:cNvPr id="8" name="TextBox 7"/>
          <p:cNvSpPr txBox="1"/>
          <p:nvPr/>
        </p:nvSpPr>
        <p:spPr>
          <a:xfrm>
            <a:off x="334996" y="714185"/>
            <a:ext cx="1191352" cy="307777"/>
          </a:xfrm>
          <a:prstGeom prst="rect">
            <a:avLst/>
          </a:prstGeom>
          <a:noFill/>
        </p:spPr>
        <p:txBody>
          <a:bodyPr wrap="none" rtlCol="0">
            <a:spAutoFit/>
          </a:bodyPr>
          <a:lstStyle/>
          <a:p>
            <a:r>
              <a:rPr lang="en-US" b="1" dirty="0" smtClean="0">
                <a:solidFill>
                  <a:schemeClr val="tx1"/>
                </a:solidFill>
              </a:rPr>
              <a:t>User Home:</a:t>
            </a:r>
            <a:endParaRPr lang="en-US" b="1"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263" y="1032297"/>
            <a:ext cx="6277471" cy="3810262"/>
          </a:xfrm>
          <a:prstGeom prst="rect">
            <a:avLst/>
          </a:prstGeom>
        </p:spPr>
      </p:pic>
    </p:spTree>
    <p:extLst>
      <p:ext uri="{BB962C8B-B14F-4D97-AF65-F5344CB8AC3E}">
        <p14:creationId xmlns:p14="http://schemas.microsoft.com/office/powerpoint/2010/main" val="6818398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barn(inVertical)">
                                      <p:cBhvr>
                                        <p:cTn id="7" dur="500"/>
                                        <p:tgtEl>
                                          <p:spTgt spid="32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1"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randombar(horizontal)">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2"/>
                                        </p:tgtEl>
                                        <p:attrNameLst>
                                          <p:attrName>ppt_x</p:attrName>
                                        </p:attrNameLst>
                                      </p:cBhvr>
                                      <p:tavLst>
                                        <p:tav tm="0">
                                          <p:val>
                                            <p:strVal val="ppt_x"/>
                                          </p:val>
                                        </p:tav>
                                        <p:tav tm="100000">
                                          <p:val>
                                            <p:strVal val="ppt_x"/>
                                          </p:val>
                                        </p:tav>
                                      </p:tavLst>
                                    </p:anim>
                                    <p:anim calcmode="lin" valueType="num">
                                      <p:cBhvr additive="base">
                                        <p:cTn id="31" dur="500"/>
                                        <p:tgtEl>
                                          <p:spTgt spid="2"/>
                                        </p:tgtEl>
                                        <p:attrNameLst>
                                          <p:attrName>ppt_y</p:attrName>
                                        </p:attrNameLst>
                                      </p:cBhvr>
                                      <p:tavLst>
                                        <p:tav tm="0">
                                          <p:val>
                                            <p:strVal val="ppt_y"/>
                                          </p:val>
                                        </p:tav>
                                        <p:tav tm="100000">
                                          <p:val>
                                            <p:strVal val="1+ppt_h/2"/>
                                          </p:val>
                                        </p:tav>
                                      </p:tavLst>
                                    </p:anim>
                                    <p:set>
                                      <p:cBhvr>
                                        <p:cTn id="32" dur="1" fill="hold">
                                          <p:stCondLst>
                                            <p:cond delay="499"/>
                                          </p:stCondLst>
                                        </p:cTn>
                                        <p:tgtEl>
                                          <p:spTgt spid="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5" presetClass="exit" presetSubtype="0" fill="hold" grpId="1" nodeType="clickEffect">
                                  <p:stCondLst>
                                    <p:cond delay="0"/>
                                  </p:stCondLst>
                                  <p:childTnLst>
                                    <p:animEffect transition="out" filter="fade">
                                      <p:cBhvr>
                                        <p:cTn id="36" dur="2000"/>
                                        <p:tgtEl>
                                          <p:spTgt spid="8"/>
                                        </p:tgtEl>
                                      </p:cBhvr>
                                    </p:animEffect>
                                    <p:anim calcmode="lin" valueType="num">
                                      <p:cBhvr>
                                        <p:cTn id="37" dur="200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8" dur="2000"/>
                                        <p:tgtEl>
                                          <p:spTgt spid="8"/>
                                        </p:tgtEl>
                                        <p:attrNameLst>
                                          <p:attrName>ppt_h</p:attrName>
                                        </p:attrNameLst>
                                      </p:cBhvr>
                                      <p:tavLst>
                                        <p:tav tm="0">
                                          <p:val>
                                            <p:strVal val="ppt_h"/>
                                          </p:val>
                                        </p:tav>
                                        <p:tav tm="100000">
                                          <p:val>
                                            <p:strVal val="ppt_h"/>
                                          </p:val>
                                        </p:tav>
                                      </p:tavLst>
                                    </p:anim>
                                    <p:set>
                                      <p:cBhvr>
                                        <p:cTn id="39" dur="1" fill="hold">
                                          <p:stCondLst>
                                            <p:cond delay="1999"/>
                                          </p:stCondLst>
                                        </p:cTn>
                                        <p:tgtEl>
                                          <p:spTgt spid="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6" presetClass="exit" presetSubtype="32" fill="hold" grpId="2" nodeType="clickEffect">
                                  <p:stCondLst>
                                    <p:cond delay="0"/>
                                  </p:stCondLst>
                                  <p:childTnLst>
                                    <p:animEffect transition="out" filter="circle(out)">
                                      <p:cBhvr>
                                        <p:cTn id="43" dur="2000"/>
                                        <p:tgtEl>
                                          <p:spTgt spid="325"/>
                                        </p:tgtEl>
                                      </p:cBhvr>
                                    </p:animEffect>
                                    <p:set>
                                      <p:cBhvr>
                                        <p:cTn id="4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325" grpId="2"/>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3" name="Rectangle 2"/>
          <p:cNvSpPr/>
          <p:nvPr/>
        </p:nvSpPr>
        <p:spPr>
          <a:xfrm>
            <a:off x="0" y="98257"/>
            <a:ext cx="9334500" cy="2058203"/>
          </a:xfrm>
          <a:prstGeom prst="rect">
            <a:avLst/>
          </a:prstGeom>
        </p:spPr>
        <p:txBody>
          <a:bodyPr wrap="square">
            <a:spAutoFit/>
          </a:bodyPr>
          <a:lstStyle/>
          <a:p>
            <a:pPr algn="ctr"/>
            <a:r>
              <a:rPr lang="en-US" sz="3200" b="1" dirty="0">
                <a:solidFill>
                  <a:schemeClr val="tx1"/>
                </a:solidFill>
                <a:latin typeface="Britannic Bold" panose="020B0903060703020204" pitchFamily="34" charset="0"/>
              </a:rPr>
              <a:t>BANGLADESH UNIVERSITY OF BUSINESS &amp; TECHNOLOGY (BUBT)</a:t>
            </a:r>
            <a:endParaRPr lang="en-US" sz="3200" dirty="0">
              <a:solidFill>
                <a:schemeClr val="tx1"/>
              </a:solidFill>
              <a:latin typeface="Britannic Bold" panose="020B0903060703020204" pitchFamily="34" charset="0"/>
            </a:endParaRPr>
          </a:p>
          <a:p>
            <a:r>
              <a:rPr lang="en-US" sz="3200" dirty="0">
                <a:latin typeface="Britannic Bold" panose="020B0903060703020204" pitchFamily="34" charset="0"/>
              </a:rPr>
              <a:t/>
            </a:r>
            <a:br>
              <a:rPr lang="en-US" sz="3200" dirty="0">
                <a:latin typeface="Britannic Bold" panose="020B0903060703020204" pitchFamily="34" charset="0"/>
              </a:rPr>
            </a:br>
            <a:endParaRPr lang="en-US" sz="3200" dirty="0">
              <a:latin typeface="Britannic Bold" panose="020B0903060703020204" pitchFamily="34" charset="0"/>
            </a:endParaRPr>
          </a:p>
        </p:txBody>
      </p:sp>
      <p:pic>
        <p:nvPicPr>
          <p:cNvPr id="1028" name="Picture 4" descr="https://lh7-us.googleusercontent.com/e5HbTMhwdooscwe8Wi9R7enVndO2T663-3Fm6zEAsGEokt5lJ-eUWdmY__g1yL3SDwmWRCBVdpD8Om-CcFFQ4XEPCGuPLotGI3wybHTpcKqOPnQ54vFIfltFxwaU1u0Y87SF-lqZxXDv1CMmz8ZhPg=s2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180" y="1701115"/>
            <a:ext cx="1833139" cy="23549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5000" y="1298019"/>
            <a:ext cx="6604000" cy="369332"/>
          </a:xfrm>
          <a:prstGeom prst="rect">
            <a:avLst/>
          </a:prstGeom>
        </p:spPr>
        <p:txBody>
          <a:bodyPr wrap="square">
            <a:spAutoFit/>
          </a:bodyPr>
          <a:lstStyle/>
          <a:p>
            <a:r>
              <a:rPr lang="en-US" sz="1800" b="1" i="1" dirty="0" smtClean="0">
                <a:solidFill>
                  <a:srgbClr val="FFFFFF"/>
                </a:solidFill>
                <a:latin typeface="Bahnschrift SemiBold" panose="020B0502040204020203" pitchFamily="34" charset="0"/>
              </a:rPr>
              <a:t>Participants Are:                                               Dept. Of CSE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250491459"/>
              </p:ext>
            </p:extLst>
          </p:nvPr>
        </p:nvGraphicFramePr>
        <p:xfrm>
          <a:off x="635000" y="1766086"/>
          <a:ext cx="6096000" cy="2595880"/>
        </p:xfrm>
        <a:graphic>
          <a:graphicData uri="http://schemas.openxmlformats.org/drawingml/2006/table">
            <a:tbl>
              <a:tblPr firstRow="1" bandRow="1">
                <a:tableStyleId>{638B1855-1B75-4FBE-930C-398BA8C253C6}</a:tableStyleId>
              </a:tblPr>
              <a:tblGrid>
                <a:gridCol w="2336800">
                  <a:extLst>
                    <a:ext uri="{9D8B030D-6E8A-4147-A177-3AD203B41FA5}">
                      <a16:colId xmlns:a16="http://schemas.microsoft.com/office/drawing/2014/main" val="1892178205"/>
                    </a:ext>
                  </a:extLst>
                </a:gridCol>
                <a:gridCol w="2368550">
                  <a:extLst>
                    <a:ext uri="{9D8B030D-6E8A-4147-A177-3AD203B41FA5}">
                      <a16:colId xmlns:a16="http://schemas.microsoft.com/office/drawing/2014/main" val="2831892311"/>
                    </a:ext>
                  </a:extLst>
                </a:gridCol>
                <a:gridCol w="1390650">
                  <a:extLst>
                    <a:ext uri="{9D8B030D-6E8A-4147-A177-3AD203B41FA5}">
                      <a16:colId xmlns:a16="http://schemas.microsoft.com/office/drawing/2014/main" val="1199012619"/>
                    </a:ext>
                  </a:extLst>
                </a:gridCol>
              </a:tblGrid>
              <a:tr h="370840">
                <a:tc>
                  <a:txBody>
                    <a:bodyPr/>
                    <a:lstStyle/>
                    <a:p>
                      <a:pPr algn="ctr"/>
                      <a:r>
                        <a:rPr lang="en-US" dirty="0" smtClean="0"/>
                        <a:t>Name of Students</a:t>
                      </a:r>
                      <a:endParaRPr lang="en-US" dirty="0"/>
                    </a:p>
                  </a:txBody>
                  <a:tcPr/>
                </a:tc>
                <a:tc>
                  <a:txBody>
                    <a:bodyPr/>
                    <a:lstStyle/>
                    <a:p>
                      <a:pPr algn="ctr"/>
                      <a:r>
                        <a:rPr lang="en-US" dirty="0" smtClean="0"/>
                        <a:t>ID</a:t>
                      </a:r>
                      <a:endParaRPr lang="en-US" dirty="0"/>
                    </a:p>
                  </a:txBody>
                  <a:tcPr/>
                </a:tc>
                <a:tc>
                  <a:txBody>
                    <a:bodyPr/>
                    <a:lstStyle/>
                    <a:p>
                      <a:pPr algn="ctr"/>
                      <a:r>
                        <a:rPr lang="en-US" dirty="0" smtClean="0"/>
                        <a:t>Intake</a:t>
                      </a:r>
                      <a:endParaRPr lang="en-US" dirty="0"/>
                    </a:p>
                  </a:txBody>
                  <a:tcPr/>
                </a:tc>
                <a:extLst>
                  <a:ext uri="{0D108BD9-81ED-4DB2-BD59-A6C34878D82A}">
                    <a16:rowId xmlns:a16="http://schemas.microsoft.com/office/drawing/2014/main" val="4265169602"/>
                  </a:ext>
                </a:extLst>
              </a:tr>
              <a:tr h="370840">
                <a:tc>
                  <a:txBody>
                    <a:bodyPr/>
                    <a:lstStyle/>
                    <a:p>
                      <a:pPr algn="ctr"/>
                      <a:r>
                        <a:rPr lang="en-US" dirty="0" err="1" smtClean="0">
                          <a:solidFill>
                            <a:schemeClr val="accent3">
                              <a:lumMod val="90000"/>
                              <a:lumOff val="10000"/>
                            </a:schemeClr>
                          </a:solidFill>
                          <a:latin typeface="Twentieth Century"/>
                        </a:rPr>
                        <a:t>Md</a:t>
                      </a:r>
                      <a:r>
                        <a:rPr lang="en-US" dirty="0" smtClean="0">
                          <a:solidFill>
                            <a:schemeClr val="accent3">
                              <a:lumMod val="90000"/>
                              <a:lumOff val="10000"/>
                            </a:schemeClr>
                          </a:solidFill>
                          <a:latin typeface="Twentieth Century"/>
                        </a:rPr>
                        <a:t> Imran </a:t>
                      </a:r>
                      <a:r>
                        <a:rPr lang="en-US" dirty="0" err="1" smtClean="0">
                          <a:solidFill>
                            <a:schemeClr val="accent3">
                              <a:lumMod val="90000"/>
                              <a:lumOff val="10000"/>
                            </a:schemeClr>
                          </a:solidFill>
                          <a:latin typeface="Twentieth Century"/>
                        </a:rPr>
                        <a:t>Hossen</a:t>
                      </a:r>
                      <a:endParaRPr lang="en-US" dirty="0">
                        <a:solidFill>
                          <a:schemeClr val="accent3">
                            <a:lumMod val="90000"/>
                            <a:lumOff val="10000"/>
                          </a:schemeClr>
                        </a:solidFill>
                      </a:endParaRPr>
                    </a:p>
                  </a:txBody>
                  <a:tcPr/>
                </a:tc>
                <a:tc>
                  <a:txBody>
                    <a:bodyPr/>
                    <a:lstStyle/>
                    <a:p>
                      <a:pPr algn="ctr"/>
                      <a:r>
                        <a:rPr lang="en-US" dirty="0" smtClean="0"/>
                        <a:t>21222203001</a:t>
                      </a:r>
                      <a:endParaRPr lang="en-US" dirty="0"/>
                    </a:p>
                  </a:txBody>
                  <a:tcPr/>
                </a:tc>
                <a:tc>
                  <a:txBody>
                    <a:bodyPr/>
                    <a:lstStyle/>
                    <a:p>
                      <a:pPr algn="ctr"/>
                      <a:r>
                        <a:rPr lang="en-US" dirty="0" smtClean="0"/>
                        <a:t>41-01</a:t>
                      </a:r>
                      <a:endParaRPr lang="en-US" dirty="0"/>
                    </a:p>
                  </a:txBody>
                  <a:tcPr/>
                </a:tc>
                <a:extLst>
                  <a:ext uri="{0D108BD9-81ED-4DB2-BD59-A6C34878D82A}">
                    <a16:rowId xmlns:a16="http://schemas.microsoft.com/office/drawing/2014/main" val="2959690303"/>
                  </a:ext>
                </a:extLst>
              </a:tr>
              <a:tr h="370840">
                <a:tc>
                  <a:txBody>
                    <a:bodyPr/>
                    <a:lstStyle/>
                    <a:p>
                      <a:pPr algn="ctr"/>
                      <a:r>
                        <a:rPr lang="en-US" dirty="0" smtClean="0">
                          <a:solidFill>
                            <a:schemeClr val="accent3">
                              <a:lumMod val="90000"/>
                              <a:lumOff val="10000"/>
                            </a:schemeClr>
                          </a:solidFill>
                        </a:rPr>
                        <a:t>Rajesh Chandra Barman</a:t>
                      </a:r>
                      <a:endParaRPr lang="en-US" dirty="0">
                        <a:solidFill>
                          <a:schemeClr val="accent3">
                            <a:lumMod val="90000"/>
                            <a:lumOff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21222203002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41-01</a:t>
                      </a:r>
                    </a:p>
                  </a:txBody>
                  <a:tcPr/>
                </a:tc>
                <a:extLst>
                  <a:ext uri="{0D108BD9-81ED-4DB2-BD59-A6C34878D82A}">
                    <a16:rowId xmlns:a16="http://schemas.microsoft.com/office/drawing/2014/main" val="564683639"/>
                  </a:ext>
                </a:extLst>
              </a:tr>
              <a:tr h="370840">
                <a:tc>
                  <a:txBody>
                    <a:bodyPr/>
                    <a:lstStyle/>
                    <a:p>
                      <a:pPr algn="ctr"/>
                      <a:r>
                        <a:rPr lang="en-US" dirty="0" err="1" smtClean="0">
                          <a:solidFill>
                            <a:schemeClr val="accent3">
                              <a:lumMod val="90000"/>
                              <a:lumOff val="10000"/>
                            </a:schemeClr>
                          </a:solidFill>
                        </a:rPr>
                        <a:t>Jakir</a:t>
                      </a:r>
                      <a:r>
                        <a:rPr lang="en-US" dirty="0" smtClean="0">
                          <a:solidFill>
                            <a:schemeClr val="accent3">
                              <a:lumMod val="90000"/>
                              <a:lumOff val="10000"/>
                            </a:schemeClr>
                          </a:solidFill>
                        </a:rPr>
                        <a:t> Hossain</a:t>
                      </a:r>
                      <a:endParaRPr lang="en-US" dirty="0">
                        <a:solidFill>
                          <a:schemeClr val="accent3">
                            <a:lumMod val="90000"/>
                            <a:lumOff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21222203003</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41-01</a:t>
                      </a:r>
                    </a:p>
                  </a:txBody>
                  <a:tcPr/>
                </a:tc>
                <a:extLst>
                  <a:ext uri="{0D108BD9-81ED-4DB2-BD59-A6C34878D82A}">
                    <a16:rowId xmlns:a16="http://schemas.microsoft.com/office/drawing/2014/main" val="278880372"/>
                  </a:ext>
                </a:extLst>
              </a:tr>
              <a:tr h="370840">
                <a:tc>
                  <a:txBody>
                    <a:bodyPr/>
                    <a:lstStyle/>
                    <a:p>
                      <a:pPr algn="ctr"/>
                      <a:r>
                        <a:rPr lang="en-US" dirty="0" err="1" smtClean="0">
                          <a:solidFill>
                            <a:schemeClr val="accent3">
                              <a:lumMod val="90000"/>
                              <a:lumOff val="10000"/>
                            </a:schemeClr>
                          </a:solidFill>
                        </a:rPr>
                        <a:t>Istiak</a:t>
                      </a:r>
                      <a:r>
                        <a:rPr lang="en-US" baseline="0" dirty="0" smtClean="0">
                          <a:solidFill>
                            <a:schemeClr val="accent3">
                              <a:lumMod val="90000"/>
                              <a:lumOff val="10000"/>
                            </a:schemeClr>
                          </a:solidFill>
                        </a:rPr>
                        <a:t> Ahmed </a:t>
                      </a:r>
                      <a:r>
                        <a:rPr lang="en-US" baseline="0" dirty="0" err="1" smtClean="0">
                          <a:solidFill>
                            <a:schemeClr val="accent3">
                              <a:lumMod val="90000"/>
                              <a:lumOff val="10000"/>
                            </a:schemeClr>
                          </a:solidFill>
                        </a:rPr>
                        <a:t>Arnob</a:t>
                      </a:r>
                      <a:endParaRPr lang="en-US" dirty="0">
                        <a:solidFill>
                          <a:schemeClr val="accent3">
                            <a:lumMod val="90000"/>
                            <a:lumOff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21222203028</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41-01</a:t>
                      </a:r>
                    </a:p>
                  </a:txBody>
                  <a:tcPr/>
                </a:tc>
                <a:extLst>
                  <a:ext uri="{0D108BD9-81ED-4DB2-BD59-A6C34878D82A}">
                    <a16:rowId xmlns:a16="http://schemas.microsoft.com/office/drawing/2014/main" val="483565181"/>
                  </a:ext>
                </a:extLst>
              </a:tr>
              <a:tr h="370840">
                <a:tc>
                  <a:txBody>
                    <a:bodyPr/>
                    <a:lstStyle/>
                    <a:p>
                      <a:pPr algn="ctr"/>
                      <a:r>
                        <a:rPr lang="en-US" dirty="0" err="1" smtClean="0">
                          <a:solidFill>
                            <a:schemeClr val="accent3">
                              <a:lumMod val="90000"/>
                              <a:lumOff val="10000"/>
                            </a:schemeClr>
                          </a:solidFill>
                        </a:rPr>
                        <a:t>Bikash</a:t>
                      </a:r>
                      <a:r>
                        <a:rPr lang="en-US" baseline="0" dirty="0" smtClean="0">
                          <a:solidFill>
                            <a:schemeClr val="accent3">
                              <a:lumMod val="90000"/>
                              <a:lumOff val="10000"/>
                            </a:schemeClr>
                          </a:solidFill>
                        </a:rPr>
                        <a:t> Chandra Ray</a:t>
                      </a:r>
                      <a:endParaRPr lang="en-US" dirty="0">
                        <a:solidFill>
                          <a:schemeClr val="accent3">
                            <a:lumMod val="90000"/>
                            <a:lumOff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21222203045</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41-01</a:t>
                      </a:r>
                    </a:p>
                  </a:txBody>
                  <a:tcPr/>
                </a:tc>
                <a:extLst>
                  <a:ext uri="{0D108BD9-81ED-4DB2-BD59-A6C34878D82A}">
                    <a16:rowId xmlns:a16="http://schemas.microsoft.com/office/drawing/2014/main" val="2452554762"/>
                  </a:ext>
                </a:extLst>
              </a:tr>
              <a:tr h="370840">
                <a:tc>
                  <a:txBody>
                    <a:bodyPr/>
                    <a:lstStyle/>
                    <a:p>
                      <a:pPr algn="ctr"/>
                      <a:r>
                        <a:rPr lang="en-US" dirty="0" smtClean="0">
                          <a:solidFill>
                            <a:schemeClr val="accent3">
                              <a:lumMod val="90000"/>
                              <a:lumOff val="10000"/>
                            </a:schemeClr>
                          </a:solidFill>
                        </a:rPr>
                        <a:t>Rohan Rashid</a:t>
                      </a:r>
                      <a:endParaRPr lang="en-US" dirty="0">
                        <a:solidFill>
                          <a:schemeClr val="accent3">
                            <a:lumMod val="90000"/>
                            <a:lumOff val="1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21222203050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41-01</a:t>
                      </a:r>
                    </a:p>
                  </a:txBody>
                  <a:tcPr/>
                </a:tc>
                <a:extLst>
                  <a:ext uri="{0D108BD9-81ED-4DB2-BD59-A6C34878D82A}">
                    <a16:rowId xmlns:a16="http://schemas.microsoft.com/office/drawing/2014/main" val="95301028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nodeType="clickEffect">
                                  <p:stCondLst>
                                    <p:cond delay="0"/>
                                  </p:stCondLst>
                                  <p:childTnLst>
                                    <p:anim calcmode="lin" valueType="num">
                                      <p:cBhvr additive="base">
                                        <p:cTn id="27" dur="500"/>
                                        <p:tgtEl>
                                          <p:spTgt spid="2"/>
                                        </p:tgtEl>
                                        <p:attrNameLst>
                                          <p:attrName>ppt_x</p:attrName>
                                        </p:attrNameLst>
                                      </p:cBhvr>
                                      <p:tavLst>
                                        <p:tav tm="0">
                                          <p:val>
                                            <p:strVal val="ppt_x"/>
                                          </p:val>
                                        </p:tav>
                                        <p:tav tm="100000">
                                          <p:val>
                                            <p:strVal val="ppt_x"/>
                                          </p:val>
                                        </p:tav>
                                      </p:tavLst>
                                    </p:anim>
                                    <p:anim calcmode="lin" valueType="num">
                                      <p:cBhvr additive="base">
                                        <p:cTn id="28" dur="500"/>
                                        <p:tgtEl>
                                          <p:spTgt spid="2"/>
                                        </p:tgtEl>
                                        <p:attrNameLst>
                                          <p:attrName>ppt_y</p:attrName>
                                        </p:attrNameLst>
                                      </p:cBhvr>
                                      <p:tavLst>
                                        <p:tav tm="0">
                                          <p:val>
                                            <p:strVal val="ppt_y"/>
                                          </p:val>
                                        </p:tav>
                                        <p:tav tm="100000">
                                          <p:val>
                                            <p:strVal val="1+ppt_h/2"/>
                                          </p:val>
                                        </p:tav>
                                      </p:tavLst>
                                    </p:anim>
                                    <p:set>
                                      <p:cBhvr>
                                        <p:cTn id="29" dur="1" fill="hold">
                                          <p:stCondLst>
                                            <p:cond delay="499"/>
                                          </p:stCondLst>
                                        </p:cTn>
                                        <p:tgtEl>
                                          <p:spTgt spid="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6" presetClass="exit" presetSubtype="32" fill="hold" grpId="1" nodeType="clickEffect">
                                  <p:stCondLst>
                                    <p:cond delay="0"/>
                                  </p:stCondLst>
                                  <p:childTnLst>
                                    <p:animEffect transition="out" filter="circle(out)">
                                      <p:cBhvr>
                                        <p:cTn id="37" dur="2000"/>
                                        <p:tgtEl>
                                          <p:spTgt spid="3"/>
                                        </p:tgtEl>
                                      </p:cBhvr>
                                    </p:animEffect>
                                    <p:set>
                                      <p:cBhvr>
                                        <p:cTn id="38" dur="1" fill="hold">
                                          <p:stCondLst>
                                            <p:cond delay="1999"/>
                                          </p:stCondLst>
                                        </p:cTn>
                                        <p:tgtEl>
                                          <p:spTgt spid="3"/>
                                        </p:tgtEl>
                                        <p:attrNameLst>
                                          <p:attrName>style.visibility</p:attrName>
                                        </p:attrNameLst>
                                      </p:cBhvr>
                                      <p:to>
                                        <p:strVal val="hidden"/>
                                      </p:to>
                                    </p:set>
                                  </p:childTnLst>
                                </p:cTn>
                              </p:par>
                              <p:par>
                                <p:cTn id="39" presetID="6" presetClass="exit" presetSubtype="32" fill="hold" nodeType="withEffect">
                                  <p:stCondLst>
                                    <p:cond delay="0"/>
                                  </p:stCondLst>
                                  <p:childTnLst>
                                    <p:animEffect transition="out" filter="circle(out)">
                                      <p:cBhvr>
                                        <p:cTn id="40" dur="2000"/>
                                        <p:tgtEl>
                                          <p:spTgt spid="1028"/>
                                        </p:tgtEl>
                                      </p:cBhvr>
                                    </p:animEffect>
                                    <p:set>
                                      <p:cBhvr>
                                        <p:cTn id="41" dur="1" fill="hold">
                                          <p:stCondLst>
                                            <p:cond delay="1999"/>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User Interfaces</a:t>
            </a:r>
          </a:p>
        </p:txBody>
      </p:sp>
      <p:sp>
        <p:nvSpPr>
          <p:cNvPr id="4" name="TextBox 3"/>
          <p:cNvSpPr txBox="1"/>
          <p:nvPr/>
        </p:nvSpPr>
        <p:spPr>
          <a:xfrm>
            <a:off x="325854" y="703850"/>
            <a:ext cx="1191352" cy="307777"/>
          </a:xfrm>
          <a:prstGeom prst="rect">
            <a:avLst/>
          </a:prstGeom>
          <a:noFill/>
        </p:spPr>
        <p:txBody>
          <a:bodyPr wrap="none" rtlCol="0">
            <a:spAutoFit/>
          </a:bodyPr>
          <a:lstStyle/>
          <a:p>
            <a:r>
              <a:rPr lang="en-US" b="1" dirty="0" smtClean="0">
                <a:solidFill>
                  <a:schemeClr val="tx1"/>
                </a:solidFill>
              </a:rPr>
              <a:t>User Profile</a:t>
            </a:r>
            <a:endParaRPr lang="en-US" b="1"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626" y="1011627"/>
            <a:ext cx="6506746" cy="3940922"/>
          </a:xfrm>
          <a:prstGeom prst="rect">
            <a:avLst/>
          </a:prstGeom>
        </p:spPr>
      </p:pic>
    </p:spTree>
    <p:extLst>
      <p:ext uri="{BB962C8B-B14F-4D97-AF65-F5344CB8AC3E}">
        <p14:creationId xmlns:p14="http://schemas.microsoft.com/office/powerpoint/2010/main" val="37743720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barn(inVertical)">
                                      <p:cBhvr>
                                        <p:cTn id="7" dur="500"/>
                                        <p:tgtEl>
                                          <p:spTgt spid="3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nodeType="clickEffect">
                                  <p:stCondLst>
                                    <p:cond delay="0"/>
                                  </p:stCondLst>
                                  <p:childTnLst>
                                    <p:animEffect transition="out" filter="barn(inVertical)">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grpId="1" nodeType="clickEffect">
                                  <p:stCondLst>
                                    <p:cond delay="0"/>
                                  </p:stCondLst>
                                  <p:childTnLst>
                                    <p:animEffect transition="out" filter="barn(inVertical)">
                                      <p:cBhvr>
                                        <p:cTn id="27" dur="500"/>
                                        <p:tgtEl>
                                          <p:spTgt spid="325"/>
                                        </p:tgtEl>
                                      </p:cBhvr>
                                    </p:animEffect>
                                    <p:set>
                                      <p:cBhvr>
                                        <p:cTn id="28" dur="1" fill="hold">
                                          <p:stCondLst>
                                            <p:cond delay="4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User Interfaces</a:t>
            </a:r>
          </a:p>
        </p:txBody>
      </p:sp>
      <p:sp>
        <p:nvSpPr>
          <p:cNvPr id="4" name="TextBox 3"/>
          <p:cNvSpPr txBox="1"/>
          <p:nvPr/>
        </p:nvSpPr>
        <p:spPr>
          <a:xfrm>
            <a:off x="325854" y="703850"/>
            <a:ext cx="3207929" cy="307777"/>
          </a:xfrm>
          <a:prstGeom prst="rect">
            <a:avLst/>
          </a:prstGeom>
          <a:noFill/>
        </p:spPr>
        <p:txBody>
          <a:bodyPr wrap="none" rtlCol="0">
            <a:spAutoFit/>
          </a:bodyPr>
          <a:lstStyle/>
          <a:p>
            <a:r>
              <a:rPr lang="en-US" b="1" dirty="0" smtClean="0">
                <a:solidFill>
                  <a:schemeClr val="tx1"/>
                </a:solidFill>
              </a:rPr>
              <a:t>Search Blood Donor From Location</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922" y="1173539"/>
            <a:ext cx="6308153" cy="3834732"/>
          </a:xfrm>
          <a:prstGeom prst="rect">
            <a:avLst/>
          </a:prstGeom>
        </p:spPr>
      </p:pic>
    </p:spTree>
    <p:extLst>
      <p:ext uri="{BB962C8B-B14F-4D97-AF65-F5344CB8AC3E}">
        <p14:creationId xmlns:p14="http://schemas.microsoft.com/office/powerpoint/2010/main" val="3260629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User Interfaces</a:t>
            </a:r>
          </a:p>
        </p:txBody>
      </p:sp>
      <p:sp>
        <p:nvSpPr>
          <p:cNvPr id="4" name="TextBox 3"/>
          <p:cNvSpPr txBox="1"/>
          <p:nvPr/>
        </p:nvSpPr>
        <p:spPr>
          <a:xfrm>
            <a:off x="325854" y="703850"/>
            <a:ext cx="1338828" cy="307777"/>
          </a:xfrm>
          <a:prstGeom prst="rect">
            <a:avLst/>
          </a:prstGeom>
          <a:noFill/>
        </p:spPr>
        <p:txBody>
          <a:bodyPr wrap="none" rtlCol="0">
            <a:spAutoFit/>
          </a:bodyPr>
          <a:lstStyle/>
          <a:p>
            <a:r>
              <a:rPr lang="en-US" b="1" dirty="0" smtClean="0">
                <a:solidFill>
                  <a:schemeClr val="tx1"/>
                </a:solidFill>
              </a:rPr>
              <a:t>Search Blood</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922" y="1171033"/>
            <a:ext cx="6308153" cy="3839745"/>
          </a:xfrm>
          <a:prstGeom prst="rect">
            <a:avLst/>
          </a:prstGeom>
        </p:spPr>
      </p:pic>
    </p:spTree>
    <p:extLst>
      <p:ext uri="{BB962C8B-B14F-4D97-AF65-F5344CB8AC3E}">
        <p14:creationId xmlns:p14="http://schemas.microsoft.com/office/powerpoint/2010/main" val="4047852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User Interfaces</a:t>
            </a:r>
          </a:p>
        </p:txBody>
      </p:sp>
      <p:sp>
        <p:nvSpPr>
          <p:cNvPr id="4" name="TextBox 3"/>
          <p:cNvSpPr txBox="1"/>
          <p:nvPr/>
        </p:nvSpPr>
        <p:spPr>
          <a:xfrm>
            <a:off x="325854" y="703850"/>
            <a:ext cx="1547218" cy="307777"/>
          </a:xfrm>
          <a:prstGeom prst="rect">
            <a:avLst/>
          </a:prstGeom>
          <a:noFill/>
        </p:spPr>
        <p:txBody>
          <a:bodyPr wrap="none" rtlCol="0">
            <a:spAutoFit/>
          </a:bodyPr>
          <a:lstStyle/>
          <a:p>
            <a:r>
              <a:rPr lang="en-US" b="1" dirty="0" smtClean="0">
                <a:solidFill>
                  <a:schemeClr val="tx1"/>
                </a:solidFill>
              </a:rPr>
              <a:t>Purchase Blood</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922" y="1176861"/>
            <a:ext cx="6308153" cy="3828088"/>
          </a:xfrm>
          <a:prstGeom prst="rect">
            <a:avLst/>
          </a:prstGeom>
        </p:spPr>
      </p:pic>
    </p:spTree>
    <p:extLst>
      <p:ext uri="{BB962C8B-B14F-4D97-AF65-F5344CB8AC3E}">
        <p14:creationId xmlns:p14="http://schemas.microsoft.com/office/powerpoint/2010/main" val="1570387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User Interfaces</a:t>
            </a:r>
          </a:p>
        </p:txBody>
      </p:sp>
      <p:sp>
        <p:nvSpPr>
          <p:cNvPr id="4" name="TextBox 3"/>
          <p:cNvSpPr txBox="1"/>
          <p:nvPr/>
        </p:nvSpPr>
        <p:spPr>
          <a:xfrm>
            <a:off x="325854" y="703850"/>
            <a:ext cx="1305165" cy="307777"/>
          </a:xfrm>
          <a:prstGeom prst="rect">
            <a:avLst/>
          </a:prstGeom>
          <a:noFill/>
        </p:spPr>
        <p:txBody>
          <a:bodyPr wrap="none" rtlCol="0">
            <a:spAutoFit/>
          </a:bodyPr>
          <a:lstStyle/>
          <a:p>
            <a:r>
              <a:rPr lang="en-US" b="1" dirty="0" smtClean="0">
                <a:solidFill>
                  <a:schemeClr val="tx1"/>
                </a:solidFill>
              </a:rPr>
              <a:t>Logout Menu</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1530" y="1176861"/>
            <a:ext cx="6300936" cy="3828088"/>
          </a:xfrm>
          <a:prstGeom prst="rect">
            <a:avLst/>
          </a:prstGeom>
        </p:spPr>
      </p:pic>
    </p:spTree>
    <p:extLst>
      <p:ext uri="{BB962C8B-B14F-4D97-AF65-F5344CB8AC3E}">
        <p14:creationId xmlns:p14="http://schemas.microsoft.com/office/powerpoint/2010/main" val="36494837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User Interfaces</a:t>
            </a:r>
          </a:p>
        </p:txBody>
      </p:sp>
      <p:sp>
        <p:nvSpPr>
          <p:cNvPr id="4" name="TextBox 3"/>
          <p:cNvSpPr txBox="1"/>
          <p:nvPr/>
        </p:nvSpPr>
        <p:spPr>
          <a:xfrm>
            <a:off x="325854" y="703850"/>
            <a:ext cx="1535998" cy="307777"/>
          </a:xfrm>
          <a:prstGeom prst="rect">
            <a:avLst/>
          </a:prstGeom>
          <a:noFill/>
        </p:spPr>
        <p:txBody>
          <a:bodyPr wrap="none" rtlCol="0">
            <a:spAutoFit/>
          </a:bodyPr>
          <a:lstStyle/>
          <a:p>
            <a:r>
              <a:rPr lang="en-US" b="1" dirty="0" smtClean="0">
                <a:solidFill>
                  <a:schemeClr val="tx1"/>
                </a:solidFill>
              </a:rPr>
              <a:t>Exit Application</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922" y="1183833"/>
            <a:ext cx="6308153" cy="3814144"/>
          </a:xfrm>
          <a:prstGeom prst="rect">
            <a:avLst/>
          </a:prstGeom>
        </p:spPr>
      </p:pic>
    </p:spTree>
    <p:extLst>
      <p:ext uri="{BB962C8B-B14F-4D97-AF65-F5344CB8AC3E}">
        <p14:creationId xmlns:p14="http://schemas.microsoft.com/office/powerpoint/2010/main" val="9950045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1277914" cy="307777"/>
          </a:xfrm>
          <a:prstGeom prst="rect">
            <a:avLst/>
          </a:prstGeom>
          <a:noFill/>
        </p:spPr>
        <p:txBody>
          <a:bodyPr wrap="none" rtlCol="0">
            <a:spAutoFit/>
          </a:bodyPr>
          <a:lstStyle/>
          <a:p>
            <a:r>
              <a:rPr lang="en-US" b="1" dirty="0" smtClean="0">
                <a:solidFill>
                  <a:schemeClr val="tx1"/>
                </a:solidFill>
              </a:rPr>
              <a:t>Admin Login</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922" y="1324622"/>
            <a:ext cx="6308153" cy="3532565"/>
          </a:xfrm>
          <a:prstGeom prst="rect">
            <a:avLst/>
          </a:prstGeom>
        </p:spPr>
      </p:pic>
    </p:spTree>
    <p:extLst>
      <p:ext uri="{BB962C8B-B14F-4D97-AF65-F5344CB8AC3E}">
        <p14:creationId xmlns:p14="http://schemas.microsoft.com/office/powerpoint/2010/main" val="19803206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2383986" cy="307777"/>
          </a:xfrm>
          <a:prstGeom prst="rect">
            <a:avLst/>
          </a:prstGeom>
          <a:noFill/>
        </p:spPr>
        <p:txBody>
          <a:bodyPr wrap="none" rtlCol="0">
            <a:spAutoFit/>
          </a:bodyPr>
          <a:lstStyle/>
          <a:p>
            <a:r>
              <a:rPr lang="en-US" b="1" dirty="0" smtClean="0">
                <a:solidFill>
                  <a:schemeClr val="tx1"/>
                </a:solidFill>
              </a:rPr>
              <a:t>Admin Access User Menu</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876" y="1324622"/>
            <a:ext cx="5790244" cy="3532565"/>
          </a:xfrm>
          <a:prstGeom prst="rect">
            <a:avLst/>
          </a:prstGeom>
        </p:spPr>
      </p:pic>
    </p:spTree>
    <p:extLst>
      <p:ext uri="{BB962C8B-B14F-4D97-AF65-F5344CB8AC3E}">
        <p14:creationId xmlns:p14="http://schemas.microsoft.com/office/powerpoint/2010/main" val="23830910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2007281" cy="307777"/>
          </a:xfrm>
          <a:prstGeom prst="rect">
            <a:avLst/>
          </a:prstGeom>
          <a:noFill/>
        </p:spPr>
        <p:txBody>
          <a:bodyPr wrap="none" rtlCol="0">
            <a:spAutoFit/>
          </a:bodyPr>
          <a:lstStyle/>
          <a:p>
            <a:r>
              <a:rPr lang="en-US" b="1" dirty="0" smtClean="0">
                <a:solidFill>
                  <a:schemeClr val="tx1"/>
                </a:solidFill>
              </a:rPr>
              <a:t>Admin Add New User</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33" y="1324622"/>
            <a:ext cx="5856530" cy="3532565"/>
          </a:xfrm>
          <a:prstGeom prst="rect">
            <a:avLst/>
          </a:prstGeom>
        </p:spPr>
      </p:pic>
    </p:spTree>
    <p:extLst>
      <p:ext uri="{BB962C8B-B14F-4D97-AF65-F5344CB8AC3E}">
        <p14:creationId xmlns:p14="http://schemas.microsoft.com/office/powerpoint/2010/main" val="40686756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1470274" cy="307777"/>
          </a:xfrm>
          <a:prstGeom prst="rect">
            <a:avLst/>
          </a:prstGeom>
          <a:noFill/>
        </p:spPr>
        <p:txBody>
          <a:bodyPr wrap="none" rtlCol="0">
            <a:spAutoFit/>
          </a:bodyPr>
          <a:lstStyle/>
          <a:p>
            <a:r>
              <a:rPr lang="en-US" b="1" dirty="0" smtClean="0">
                <a:solidFill>
                  <a:schemeClr val="tx1"/>
                </a:solidFill>
              </a:rPr>
              <a:t>Admin All User</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71" y="1324622"/>
            <a:ext cx="5805455" cy="3532565"/>
          </a:xfrm>
          <a:prstGeom prst="rect">
            <a:avLst/>
          </a:prstGeom>
        </p:spPr>
      </p:pic>
    </p:spTree>
    <p:extLst>
      <p:ext uri="{BB962C8B-B14F-4D97-AF65-F5344CB8AC3E}">
        <p14:creationId xmlns:p14="http://schemas.microsoft.com/office/powerpoint/2010/main" val="21356467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104" y="151756"/>
            <a:ext cx="7704000" cy="572700"/>
          </a:xfrm>
        </p:spPr>
        <p:txBody>
          <a:bodyPr/>
          <a:lstStyle/>
          <a:p>
            <a:r>
              <a:rPr lang="en-US" dirty="0" smtClean="0"/>
              <a:t>Supervisor</a:t>
            </a:r>
            <a:endParaRPr lang="en-US" dirty="0"/>
          </a:p>
        </p:txBody>
      </p:sp>
      <p:sp>
        <p:nvSpPr>
          <p:cNvPr id="3" name="TextBox 2"/>
          <p:cNvSpPr txBox="1"/>
          <p:nvPr/>
        </p:nvSpPr>
        <p:spPr>
          <a:xfrm>
            <a:off x="3915959" y="1055436"/>
            <a:ext cx="1906291" cy="307777"/>
          </a:xfrm>
          <a:prstGeom prst="rect">
            <a:avLst/>
          </a:prstGeom>
          <a:noFill/>
        </p:spPr>
        <p:txBody>
          <a:bodyPr wrap="none" rtlCol="0">
            <a:spAutoFit/>
          </a:bodyPr>
          <a:lstStyle/>
          <a:p>
            <a:r>
              <a:rPr lang="en-US" dirty="0" smtClean="0">
                <a:solidFill>
                  <a:schemeClr val="tx1"/>
                </a:solidFill>
              </a:rPr>
              <a:t>Under Supervision of:</a:t>
            </a:r>
            <a:endParaRPr lang="en-US" dirty="0">
              <a:solidFill>
                <a:schemeClr val="tx1"/>
              </a:solidFill>
            </a:endParaRPr>
          </a:p>
        </p:txBody>
      </p:sp>
      <p:sp>
        <p:nvSpPr>
          <p:cNvPr id="5" name="TextBox 4"/>
          <p:cNvSpPr txBox="1"/>
          <p:nvPr/>
        </p:nvSpPr>
        <p:spPr>
          <a:xfrm>
            <a:off x="3865463" y="2858358"/>
            <a:ext cx="2007281" cy="769441"/>
          </a:xfrm>
          <a:prstGeom prst="rect">
            <a:avLst/>
          </a:prstGeom>
          <a:noFill/>
        </p:spPr>
        <p:txBody>
          <a:bodyPr wrap="none" rtlCol="0">
            <a:spAutoFit/>
          </a:bodyPr>
          <a:lstStyle/>
          <a:p>
            <a:r>
              <a:rPr lang="en-US" sz="1600" b="1" dirty="0" err="1">
                <a:solidFill>
                  <a:schemeClr val="accent6"/>
                </a:solidFill>
              </a:rPr>
              <a:t>Sondip</a:t>
            </a:r>
            <a:r>
              <a:rPr lang="en-US" sz="1600" b="1" dirty="0">
                <a:solidFill>
                  <a:schemeClr val="accent6"/>
                </a:solidFill>
              </a:rPr>
              <a:t> </a:t>
            </a:r>
            <a:r>
              <a:rPr lang="en-US" sz="1600" b="1" dirty="0" err="1">
                <a:solidFill>
                  <a:schemeClr val="accent6"/>
                </a:solidFill>
              </a:rPr>
              <a:t>Poul</a:t>
            </a:r>
            <a:r>
              <a:rPr lang="en-US" sz="1600" b="1" dirty="0">
                <a:solidFill>
                  <a:schemeClr val="accent6"/>
                </a:solidFill>
              </a:rPr>
              <a:t> </a:t>
            </a:r>
            <a:r>
              <a:rPr lang="en-US" sz="1600" b="1" dirty="0" smtClean="0">
                <a:solidFill>
                  <a:schemeClr val="accent6"/>
                </a:solidFill>
              </a:rPr>
              <a:t>Singh</a:t>
            </a:r>
            <a:endParaRPr lang="en-US" sz="1600" b="1" dirty="0">
              <a:solidFill>
                <a:schemeClr val="accent6"/>
              </a:solidFill>
            </a:endParaRPr>
          </a:p>
          <a:p>
            <a:r>
              <a:rPr lang="en-US" dirty="0">
                <a:solidFill>
                  <a:schemeClr val="tx1"/>
                </a:solidFill>
              </a:rPr>
              <a:t/>
            </a:r>
            <a:br>
              <a:rPr lang="en-US" dirty="0">
                <a:solidFill>
                  <a:schemeClr val="tx1"/>
                </a:solidFill>
              </a:rPr>
            </a:br>
            <a:endParaRPr lang="en-US" dirty="0">
              <a:solidFill>
                <a:schemeClr val="tx1"/>
              </a:solidFill>
            </a:endParaRPr>
          </a:p>
        </p:txBody>
      </p:sp>
      <p:sp>
        <p:nvSpPr>
          <p:cNvPr id="6" name="TextBox 5"/>
          <p:cNvSpPr txBox="1"/>
          <p:nvPr/>
        </p:nvSpPr>
        <p:spPr>
          <a:xfrm>
            <a:off x="4418498" y="2959049"/>
            <a:ext cx="950901" cy="892552"/>
          </a:xfrm>
          <a:prstGeom prst="rect">
            <a:avLst/>
          </a:prstGeom>
          <a:noFill/>
        </p:spPr>
        <p:txBody>
          <a:bodyPr wrap="none" rtlCol="0">
            <a:spAutoFit/>
          </a:bodyPr>
          <a:lstStyle/>
          <a:p>
            <a:endParaRPr lang="en-US" b="1" dirty="0" smtClean="0">
              <a:solidFill>
                <a:schemeClr val="tx1"/>
              </a:solidFill>
            </a:endParaRPr>
          </a:p>
          <a:p>
            <a:r>
              <a:rPr lang="en-US" b="1" dirty="0" smtClean="0">
                <a:solidFill>
                  <a:schemeClr val="tx1"/>
                </a:solidFill>
              </a:rPr>
              <a:t>Lecturer,</a:t>
            </a:r>
            <a:endParaRPr lang="en-US" b="1" dirty="0">
              <a:solidFill>
                <a:schemeClr val="tx1"/>
              </a:solidFill>
            </a:endParaRPr>
          </a:p>
          <a:p>
            <a:r>
              <a:rPr lang="en-US" sz="1200" dirty="0"/>
              <a:t/>
            </a:r>
            <a:br>
              <a:rPr lang="en-US" sz="1200" dirty="0"/>
            </a:br>
            <a:endParaRPr lang="en-US" sz="1200" dirty="0"/>
          </a:p>
        </p:txBody>
      </p:sp>
      <p:sp>
        <p:nvSpPr>
          <p:cNvPr id="7" name="TextBox 6"/>
          <p:cNvSpPr txBox="1"/>
          <p:nvPr/>
        </p:nvSpPr>
        <p:spPr>
          <a:xfrm>
            <a:off x="3149415" y="3405325"/>
            <a:ext cx="3439386" cy="1169551"/>
          </a:xfrm>
          <a:prstGeom prst="rect">
            <a:avLst/>
          </a:prstGeom>
          <a:noFill/>
        </p:spPr>
        <p:txBody>
          <a:bodyPr wrap="square" rtlCol="0">
            <a:spAutoFit/>
          </a:bodyPr>
          <a:lstStyle/>
          <a:p>
            <a:r>
              <a:rPr lang="en-US" b="1" dirty="0">
                <a:solidFill>
                  <a:srgbClr val="FFFFFF"/>
                </a:solidFill>
                <a:latin typeface="Twentieth Century"/>
              </a:rPr>
              <a:t>Department of Computer Science &amp; </a:t>
            </a:r>
            <a:r>
              <a:rPr lang="en-US" b="1" dirty="0" smtClean="0">
                <a:solidFill>
                  <a:srgbClr val="FFFFFF"/>
                </a:solidFill>
                <a:latin typeface="Twentieth Century"/>
              </a:rPr>
              <a:t>Engineering,</a:t>
            </a:r>
            <a:endParaRPr lang="en-US" b="1" dirty="0" smtClean="0">
              <a:solidFill>
                <a:srgbClr val="FFFFFF"/>
              </a:solidFill>
              <a:latin typeface="Twentieth Century"/>
            </a:endParaRPr>
          </a:p>
          <a:p>
            <a:r>
              <a:rPr lang="en-US" b="1" dirty="0" smtClean="0">
                <a:solidFill>
                  <a:srgbClr val="FFFFFF"/>
                </a:solidFill>
                <a:latin typeface="Twentieth Century"/>
              </a:rPr>
              <a:t>Bangladesh University of Business &amp; Technology.</a:t>
            </a:r>
            <a:endParaRPr lang="en-US" b="1" dirty="0">
              <a:solidFill>
                <a:srgbClr val="FFFFFF"/>
              </a:solidFill>
              <a:latin typeface="Twentieth Century"/>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394" y="1388738"/>
            <a:ext cx="1470660" cy="1470660"/>
          </a:xfrm>
          <a:prstGeom prst="rect">
            <a:avLst/>
          </a:prstGeom>
        </p:spPr>
      </p:pic>
    </p:spTree>
    <p:extLst>
      <p:ext uri="{BB962C8B-B14F-4D97-AF65-F5344CB8AC3E}">
        <p14:creationId xmlns:p14="http://schemas.microsoft.com/office/powerpoint/2010/main" val="635943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200"/>
                                  </p:stCondLst>
                                  <p:childTnLst>
                                    <p:set>
                                      <p:cBhvr>
                                        <p:cTn id="24" dur="1" fill="hold">
                                          <p:stCondLst>
                                            <p:cond delay="0"/>
                                          </p:stCondLst>
                                        </p:cTn>
                                        <p:tgtEl>
                                          <p:spTgt spid="3"/>
                                        </p:tgtEl>
                                        <p:attrNameLst>
                                          <p:attrName>style.visibility</p:attrName>
                                        </p:attrNameLst>
                                      </p:cBhvr>
                                      <p:to>
                                        <p:strVal val="visible"/>
                                      </p:to>
                                    </p:set>
                                    <p:animEffect transition="in" filter="randombar(horizontal)">
                                      <p:cBhvr>
                                        <p:cTn id="25" dur="500"/>
                                        <p:tgtEl>
                                          <p:spTgt spid="3"/>
                                        </p:tgtEl>
                                      </p:cBhvr>
                                    </p:animEffect>
                                  </p:childTnLst>
                                </p:cTn>
                              </p:par>
                              <p:par>
                                <p:cTn id="26" presetID="14" presetClass="entr" presetSubtype="10" fill="hold" grpId="0" nodeType="withEffect">
                                  <p:stCondLst>
                                    <p:cond delay="40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par>
                                <p:cTn id="29" presetID="14" presetClass="entr" presetSubtype="10" fill="hold" grpId="0" nodeType="with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par>
                                <p:cTn id="32" presetID="14" presetClass="entr" presetSubtype="10" fill="hold" grpId="0" nodeType="withEffect">
                                  <p:stCondLst>
                                    <p:cond delay="600"/>
                                  </p:stCondLst>
                                  <p:childTnLst>
                                    <p:set>
                                      <p:cBhvr>
                                        <p:cTn id="33" dur="1" fill="hold">
                                          <p:stCondLst>
                                            <p:cond delay="0"/>
                                          </p:stCondLst>
                                        </p:cTn>
                                        <p:tgtEl>
                                          <p:spTgt spid="7"/>
                                        </p:tgtEl>
                                        <p:attrNameLst>
                                          <p:attrName>style.visibility</p:attrName>
                                        </p:attrNameLst>
                                      </p:cBhvr>
                                      <p:to>
                                        <p:strVal val="visible"/>
                                      </p:to>
                                    </p:set>
                                    <p:animEffect transition="in" filter="randombar(horizontal)">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circle(in)">
                                      <p:cBhvr>
                                        <p:cTn id="39" dur="20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6" presetClass="exit" presetSubtype="0" fill="hold" grpId="1" nodeType="clickEffect">
                                  <p:stCondLst>
                                    <p:cond delay="0"/>
                                  </p:stCondLst>
                                  <p:childTnLst>
                                    <p:animEffect transition="out" filter="wipe(down)">
                                      <p:cBhvr>
                                        <p:cTn id="43" dur="180" accel="50000">
                                          <p:stCondLst>
                                            <p:cond delay="1820"/>
                                          </p:stCondLst>
                                        </p:cTn>
                                        <p:tgtEl>
                                          <p:spTgt spid="2"/>
                                        </p:tgtEl>
                                      </p:cBhvr>
                                    </p:animEffect>
                                    <p:anim calcmode="lin" valueType="num">
                                      <p:cBhvr>
                                        <p:cTn id="44"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45"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46"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7"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48"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9"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0"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51" dur="26">
                                          <p:stCondLst>
                                            <p:cond delay="620"/>
                                          </p:stCondLst>
                                        </p:cTn>
                                        <p:tgtEl>
                                          <p:spTgt spid="2"/>
                                        </p:tgtEl>
                                      </p:cBhvr>
                                      <p:to x="100000" y="60000"/>
                                    </p:animScale>
                                    <p:animScale>
                                      <p:cBhvr>
                                        <p:cTn id="52" dur="166" decel="50000">
                                          <p:stCondLst>
                                            <p:cond delay="646"/>
                                          </p:stCondLst>
                                        </p:cTn>
                                        <p:tgtEl>
                                          <p:spTgt spid="2"/>
                                        </p:tgtEl>
                                      </p:cBhvr>
                                      <p:to x="100000" y="100000"/>
                                    </p:animScale>
                                    <p:animScale>
                                      <p:cBhvr>
                                        <p:cTn id="53" dur="26">
                                          <p:stCondLst>
                                            <p:cond delay="1312"/>
                                          </p:stCondLst>
                                        </p:cTn>
                                        <p:tgtEl>
                                          <p:spTgt spid="2"/>
                                        </p:tgtEl>
                                      </p:cBhvr>
                                      <p:to x="100000" y="80000"/>
                                    </p:animScale>
                                    <p:animScale>
                                      <p:cBhvr>
                                        <p:cTn id="54" dur="166" decel="50000">
                                          <p:stCondLst>
                                            <p:cond delay="1338"/>
                                          </p:stCondLst>
                                        </p:cTn>
                                        <p:tgtEl>
                                          <p:spTgt spid="2"/>
                                        </p:tgtEl>
                                      </p:cBhvr>
                                      <p:to x="100000" y="100000"/>
                                    </p:animScale>
                                    <p:animScale>
                                      <p:cBhvr>
                                        <p:cTn id="55" dur="26">
                                          <p:stCondLst>
                                            <p:cond delay="1642"/>
                                          </p:stCondLst>
                                        </p:cTn>
                                        <p:tgtEl>
                                          <p:spTgt spid="2"/>
                                        </p:tgtEl>
                                      </p:cBhvr>
                                      <p:to x="100000" y="90000"/>
                                    </p:animScale>
                                    <p:animScale>
                                      <p:cBhvr>
                                        <p:cTn id="56" dur="166" decel="50000">
                                          <p:stCondLst>
                                            <p:cond delay="1668"/>
                                          </p:stCondLst>
                                        </p:cTn>
                                        <p:tgtEl>
                                          <p:spTgt spid="2"/>
                                        </p:tgtEl>
                                      </p:cBhvr>
                                      <p:to x="100000" y="100000"/>
                                    </p:animScale>
                                    <p:animScale>
                                      <p:cBhvr>
                                        <p:cTn id="57" dur="26">
                                          <p:stCondLst>
                                            <p:cond delay="1808"/>
                                          </p:stCondLst>
                                        </p:cTn>
                                        <p:tgtEl>
                                          <p:spTgt spid="2"/>
                                        </p:tgtEl>
                                      </p:cBhvr>
                                      <p:to x="100000" y="95000"/>
                                    </p:animScale>
                                    <p:animScale>
                                      <p:cBhvr>
                                        <p:cTn id="58" dur="166" decel="50000">
                                          <p:stCondLst>
                                            <p:cond delay="1834"/>
                                          </p:stCondLst>
                                        </p:cTn>
                                        <p:tgtEl>
                                          <p:spTgt spid="2"/>
                                        </p:tgtEl>
                                      </p:cBhvr>
                                      <p:to x="100000" y="100000"/>
                                    </p:animScale>
                                    <p:set>
                                      <p:cBhvr>
                                        <p:cTn id="59" dur="1" fill="hold">
                                          <p:stCondLst>
                                            <p:cond delay="1999"/>
                                          </p:stCondLst>
                                        </p:cTn>
                                        <p:tgtEl>
                                          <p:spTgt spid="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xit" presetSubtype="4" fill="hold" grpId="1" nodeType="clickEffect">
                                  <p:stCondLst>
                                    <p:cond delay="0"/>
                                  </p:stCondLst>
                                  <p:childTnLst>
                                    <p:anim calcmode="lin" valueType="num">
                                      <p:cBhvr additive="base">
                                        <p:cTn id="63" dur="500"/>
                                        <p:tgtEl>
                                          <p:spTgt spid="3"/>
                                        </p:tgtEl>
                                        <p:attrNameLst>
                                          <p:attrName>ppt_x</p:attrName>
                                        </p:attrNameLst>
                                      </p:cBhvr>
                                      <p:tavLst>
                                        <p:tav tm="0">
                                          <p:val>
                                            <p:strVal val="ppt_x"/>
                                          </p:val>
                                        </p:tav>
                                        <p:tav tm="100000">
                                          <p:val>
                                            <p:strVal val="ppt_x"/>
                                          </p:val>
                                        </p:tav>
                                      </p:tavLst>
                                    </p:anim>
                                    <p:anim calcmode="lin" valueType="num">
                                      <p:cBhvr additive="base">
                                        <p:cTn id="64" dur="500"/>
                                        <p:tgtEl>
                                          <p:spTgt spid="3"/>
                                        </p:tgtEl>
                                        <p:attrNameLst>
                                          <p:attrName>ppt_y</p:attrName>
                                        </p:attrNameLst>
                                      </p:cBhvr>
                                      <p:tavLst>
                                        <p:tav tm="0">
                                          <p:val>
                                            <p:strVal val="ppt_y"/>
                                          </p:val>
                                        </p:tav>
                                        <p:tav tm="100000">
                                          <p:val>
                                            <p:strVal val="1+ppt_h/2"/>
                                          </p:val>
                                        </p:tav>
                                      </p:tavLst>
                                    </p:anim>
                                    <p:set>
                                      <p:cBhvr>
                                        <p:cTn id="65" dur="1" fill="hold">
                                          <p:stCondLst>
                                            <p:cond delay="499"/>
                                          </p:stCondLst>
                                        </p:cTn>
                                        <p:tgtEl>
                                          <p:spTgt spid="3"/>
                                        </p:tgtEl>
                                        <p:attrNameLst>
                                          <p:attrName>style.visibility</p:attrName>
                                        </p:attrNameLst>
                                      </p:cBhvr>
                                      <p:to>
                                        <p:strVal val="hidden"/>
                                      </p:to>
                                    </p:set>
                                  </p:childTnLst>
                                </p:cTn>
                              </p:par>
                              <p:par>
                                <p:cTn id="66" presetID="2" presetClass="exit" presetSubtype="4" fill="hold" grpId="1" nodeType="withEffect">
                                  <p:stCondLst>
                                    <p:cond delay="0"/>
                                  </p:stCondLst>
                                  <p:childTnLst>
                                    <p:anim calcmode="lin" valueType="num">
                                      <p:cBhvr additive="base">
                                        <p:cTn id="67" dur="500"/>
                                        <p:tgtEl>
                                          <p:spTgt spid="5"/>
                                        </p:tgtEl>
                                        <p:attrNameLst>
                                          <p:attrName>ppt_x</p:attrName>
                                        </p:attrNameLst>
                                      </p:cBhvr>
                                      <p:tavLst>
                                        <p:tav tm="0">
                                          <p:val>
                                            <p:strVal val="ppt_x"/>
                                          </p:val>
                                        </p:tav>
                                        <p:tav tm="100000">
                                          <p:val>
                                            <p:strVal val="ppt_x"/>
                                          </p:val>
                                        </p:tav>
                                      </p:tavLst>
                                    </p:anim>
                                    <p:anim calcmode="lin" valueType="num">
                                      <p:cBhvr additive="base">
                                        <p:cTn id="68" dur="500"/>
                                        <p:tgtEl>
                                          <p:spTgt spid="5"/>
                                        </p:tgtEl>
                                        <p:attrNameLst>
                                          <p:attrName>ppt_y</p:attrName>
                                        </p:attrNameLst>
                                      </p:cBhvr>
                                      <p:tavLst>
                                        <p:tav tm="0">
                                          <p:val>
                                            <p:strVal val="ppt_y"/>
                                          </p:val>
                                        </p:tav>
                                        <p:tav tm="100000">
                                          <p:val>
                                            <p:strVal val="1+ppt_h/2"/>
                                          </p:val>
                                        </p:tav>
                                      </p:tavLst>
                                    </p:anim>
                                    <p:set>
                                      <p:cBhvr>
                                        <p:cTn id="69" dur="1" fill="hold">
                                          <p:stCondLst>
                                            <p:cond delay="499"/>
                                          </p:stCondLst>
                                        </p:cTn>
                                        <p:tgtEl>
                                          <p:spTgt spid="5"/>
                                        </p:tgtEl>
                                        <p:attrNameLst>
                                          <p:attrName>style.visibility</p:attrName>
                                        </p:attrNameLst>
                                      </p:cBhvr>
                                      <p:to>
                                        <p:strVal val="hidden"/>
                                      </p:to>
                                    </p:set>
                                  </p:childTnLst>
                                </p:cTn>
                              </p:par>
                              <p:par>
                                <p:cTn id="70" presetID="2" presetClass="exit" presetSubtype="4" fill="hold" grpId="1" nodeType="withEffect">
                                  <p:stCondLst>
                                    <p:cond delay="0"/>
                                  </p:stCondLst>
                                  <p:childTnLst>
                                    <p:anim calcmode="lin" valueType="num">
                                      <p:cBhvr additive="base">
                                        <p:cTn id="71" dur="500"/>
                                        <p:tgtEl>
                                          <p:spTgt spid="6"/>
                                        </p:tgtEl>
                                        <p:attrNameLst>
                                          <p:attrName>ppt_x</p:attrName>
                                        </p:attrNameLst>
                                      </p:cBhvr>
                                      <p:tavLst>
                                        <p:tav tm="0">
                                          <p:val>
                                            <p:strVal val="ppt_x"/>
                                          </p:val>
                                        </p:tav>
                                        <p:tav tm="100000">
                                          <p:val>
                                            <p:strVal val="ppt_x"/>
                                          </p:val>
                                        </p:tav>
                                      </p:tavLst>
                                    </p:anim>
                                    <p:anim calcmode="lin" valueType="num">
                                      <p:cBhvr additive="base">
                                        <p:cTn id="72" dur="500"/>
                                        <p:tgtEl>
                                          <p:spTgt spid="6"/>
                                        </p:tgtEl>
                                        <p:attrNameLst>
                                          <p:attrName>ppt_y</p:attrName>
                                        </p:attrNameLst>
                                      </p:cBhvr>
                                      <p:tavLst>
                                        <p:tav tm="0">
                                          <p:val>
                                            <p:strVal val="ppt_y"/>
                                          </p:val>
                                        </p:tav>
                                        <p:tav tm="100000">
                                          <p:val>
                                            <p:strVal val="1+ppt_h/2"/>
                                          </p:val>
                                        </p:tav>
                                      </p:tavLst>
                                    </p:anim>
                                    <p:set>
                                      <p:cBhvr>
                                        <p:cTn id="73" dur="1" fill="hold">
                                          <p:stCondLst>
                                            <p:cond delay="499"/>
                                          </p:stCondLst>
                                        </p:cTn>
                                        <p:tgtEl>
                                          <p:spTgt spid="6"/>
                                        </p:tgtEl>
                                        <p:attrNameLst>
                                          <p:attrName>style.visibility</p:attrName>
                                        </p:attrNameLst>
                                      </p:cBhvr>
                                      <p:to>
                                        <p:strVal val="hidden"/>
                                      </p:to>
                                    </p:set>
                                  </p:childTnLst>
                                </p:cTn>
                              </p:par>
                              <p:par>
                                <p:cTn id="74" presetID="2" presetClass="exit" presetSubtype="4" fill="hold" grpId="1" nodeType="withEffect">
                                  <p:stCondLst>
                                    <p:cond delay="0"/>
                                  </p:stCondLst>
                                  <p:childTnLst>
                                    <p:anim calcmode="lin" valueType="num">
                                      <p:cBhvr additive="base">
                                        <p:cTn id="75" dur="500"/>
                                        <p:tgtEl>
                                          <p:spTgt spid="7"/>
                                        </p:tgtEl>
                                        <p:attrNameLst>
                                          <p:attrName>ppt_x</p:attrName>
                                        </p:attrNameLst>
                                      </p:cBhvr>
                                      <p:tavLst>
                                        <p:tav tm="0">
                                          <p:val>
                                            <p:strVal val="ppt_x"/>
                                          </p:val>
                                        </p:tav>
                                        <p:tav tm="100000">
                                          <p:val>
                                            <p:strVal val="ppt_x"/>
                                          </p:val>
                                        </p:tav>
                                      </p:tavLst>
                                    </p:anim>
                                    <p:anim calcmode="lin" valueType="num">
                                      <p:cBhvr additive="base">
                                        <p:cTn id="76" dur="500"/>
                                        <p:tgtEl>
                                          <p:spTgt spid="7"/>
                                        </p:tgtEl>
                                        <p:attrNameLst>
                                          <p:attrName>ppt_y</p:attrName>
                                        </p:attrNameLst>
                                      </p:cBhvr>
                                      <p:tavLst>
                                        <p:tav tm="0">
                                          <p:val>
                                            <p:strVal val="ppt_y"/>
                                          </p:val>
                                        </p:tav>
                                        <p:tav tm="100000">
                                          <p:val>
                                            <p:strVal val="1+ppt_h/2"/>
                                          </p:val>
                                        </p:tav>
                                      </p:tavLst>
                                    </p:anim>
                                    <p:set>
                                      <p:cBhvr>
                                        <p:cTn id="77" dur="1" fill="hold">
                                          <p:stCondLst>
                                            <p:cond delay="499"/>
                                          </p:stCondLst>
                                        </p:cTn>
                                        <p:tgtEl>
                                          <p:spTgt spid="7"/>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53" presetClass="exit" presetSubtype="32" fill="hold" nodeType="clickEffect">
                                  <p:stCondLst>
                                    <p:cond delay="0"/>
                                  </p:stCondLst>
                                  <p:childTnLst>
                                    <p:anim calcmode="lin" valueType="num">
                                      <p:cBhvr>
                                        <p:cTn id="81" dur="500"/>
                                        <p:tgtEl>
                                          <p:spTgt spid="4"/>
                                        </p:tgtEl>
                                        <p:attrNameLst>
                                          <p:attrName>ppt_w</p:attrName>
                                        </p:attrNameLst>
                                      </p:cBhvr>
                                      <p:tavLst>
                                        <p:tav tm="0">
                                          <p:val>
                                            <p:strVal val="ppt_w"/>
                                          </p:val>
                                        </p:tav>
                                        <p:tav tm="100000">
                                          <p:val>
                                            <p:fltVal val="0"/>
                                          </p:val>
                                        </p:tav>
                                      </p:tavLst>
                                    </p:anim>
                                    <p:anim calcmode="lin" valueType="num">
                                      <p:cBhvr>
                                        <p:cTn id="82" dur="500"/>
                                        <p:tgtEl>
                                          <p:spTgt spid="4"/>
                                        </p:tgtEl>
                                        <p:attrNameLst>
                                          <p:attrName>ppt_h</p:attrName>
                                        </p:attrNameLst>
                                      </p:cBhvr>
                                      <p:tavLst>
                                        <p:tav tm="0">
                                          <p:val>
                                            <p:strVal val="ppt_h"/>
                                          </p:val>
                                        </p:tav>
                                        <p:tav tm="100000">
                                          <p:val>
                                            <p:fltVal val="0"/>
                                          </p:val>
                                        </p:tav>
                                      </p:tavLst>
                                    </p:anim>
                                    <p:animEffect transition="out" filter="fade">
                                      <p:cBhvr>
                                        <p:cTn id="83" dur="500"/>
                                        <p:tgtEl>
                                          <p:spTgt spid="4"/>
                                        </p:tgtEl>
                                      </p:cBhvr>
                                    </p:animEffect>
                                    <p:set>
                                      <p:cBhvr>
                                        <p:cTn id="8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6" grpId="0"/>
      <p:bldP spid="6" grpId="1"/>
      <p:bldP spid="7" grpId="0"/>
      <p:bldP spid="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1277914" cy="307777"/>
          </a:xfrm>
          <a:prstGeom prst="rect">
            <a:avLst/>
          </a:prstGeom>
          <a:noFill/>
        </p:spPr>
        <p:txBody>
          <a:bodyPr wrap="none" rtlCol="0">
            <a:spAutoFit/>
          </a:bodyPr>
          <a:lstStyle/>
          <a:p>
            <a:r>
              <a:rPr lang="en-US" b="1" dirty="0" smtClean="0">
                <a:solidFill>
                  <a:schemeClr val="tx1"/>
                </a:solidFill>
              </a:rPr>
              <a:t>Admin Login</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182" y="1324622"/>
            <a:ext cx="5825633" cy="3532565"/>
          </a:xfrm>
          <a:prstGeom prst="rect">
            <a:avLst/>
          </a:prstGeom>
        </p:spPr>
      </p:pic>
    </p:spTree>
    <p:extLst>
      <p:ext uri="{BB962C8B-B14F-4D97-AF65-F5344CB8AC3E}">
        <p14:creationId xmlns:p14="http://schemas.microsoft.com/office/powerpoint/2010/main" val="23855632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2135521" cy="307777"/>
          </a:xfrm>
          <a:prstGeom prst="rect">
            <a:avLst/>
          </a:prstGeom>
          <a:noFill/>
        </p:spPr>
        <p:txBody>
          <a:bodyPr wrap="none" rtlCol="0">
            <a:spAutoFit/>
          </a:bodyPr>
          <a:lstStyle/>
          <a:p>
            <a:r>
              <a:rPr lang="en-US" b="1" dirty="0" smtClean="0">
                <a:solidFill>
                  <a:schemeClr val="tx1"/>
                </a:solidFill>
              </a:rPr>
              <a:t>Admin Add New Donor</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136" y="1324622"/>
            <a:ext cx="5815724" cy="3532565"/>
          </a:xfrm>
          <a:prstGeom prst="rect">
            <a:avLst/>
          </a:prstGeom>
        </p:spPr>
      </p:pic>
    </p:spTree>
    <p:extLst>
      <p:ext uri="{BB962C8B-B14F-4D97-AF65-F5344CB8AC3E}">
        <p14:creationId xmlns:p14="http://schemas.microsoft.com/office/powerpoint/2010/main" val="24717867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2611612" cy="307777"/>
          </a:xfrm>
          <a:prstGeom prst="rect">
            <a:avLst/>
          </a:prstGeom>
          <a:noFill/>
        </p:spPr>
        <p:txBody>
          <a:bodyPr wrap="none" rtlCol="0">
            <a:spAutoFit/>
          </a:bodyPr>
          <a:lstStyle/>
          <a:p>
            <a:r>
              <a:rPr lang="en-US" b="1" dirty="0" smtClean="0">
                <a:solidFill>
                  <a:schemeClr val="tx1"/>
                </a:solidFill>
              </a:rPr>
              <a:t>Admin Update Donor Details</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742" y="1324622"/>
            <a:ext cx="5814512" cy="3532565"/>
          </a:xfrm>
          <a:prstGeom prst="rect">
            <a:avLst/>
          </a:prstGeom>
        </p:spPr>
      </p:pic>
    </p:spTree>
    <p:extLst>
      <p:ext uri="{BB962C8B-B14F-4D97-AF65-F5344CB8AC3E}">
        <p14:creationId xmlns:p14="http://schemas.microsoft.com/office/powerpoint/2010/main" val="14706188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1906291" cy="307777"/>
          </a:xfrm>
          <a:prstGeom prst="rect">
            <a:avLst/>
          </a:prstGeom>
          <a:noFill/>
        </p:spPr>
        <p:txBody>
          <a:bodyPr wrap="none" rtlCol="0">
            <a:spAutoFit/>
          </a:bodyPr>
          <a:lstStyle/>
          <a:p>
            <a:r>
              <a:rPr lang="en-US" b="1" dirty="0" smtClean="0">
                <a:solidFill>
                  <a:schemeClr val="tx1"/>
                </a:solidFill>
              </a:rPr>
              <a:t>Admin Delete Donor</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957" y="1324622"/>
            <a:ext cx="5812082" cy="3532565"/>
          </a:xfrm>
          <a:prstGeom prst="rect">
            <a:avLst/>
          </a:prstGeom>
        </p:spPr>
      </p:pic>
    </p:spTree>
    <p:extLst>
      <p:ext uri="{BB962C8B-B14F-4D97-AF65-F5344CB8AC3E}">
        <p14:creationId xmlns:p14="http://schemas.microsoft.com/office/powerpoint/2010/main" val="12732558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2911374" cy="307777"/>
          </a:xfrm>
          <a:prstGeom prst="rect">
            <a:avLst/>
          </a:prstGeom>
          <a:noFill/>
        </p:spPr>
        <p:txBody>
          <a:bodyPr wrap="none" rtlCol="0">
            <a:spAutoFit/>
          </a:bodyPr>
          <a:lstStyle/>
          <a:p>
            <a:r>
              <a:rPr lang="en-US" b="1" dirty="0" smtClean="0">
                <a:solidFill>
                  <a:schemeClr val="tx1"/>
                </a:solidFill>
              </a:rPr>
              <a:t>Admin Access All Donor Details</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168" y="1324622"/>
            <a:ext cx="5807659" cy="3532565"/>
          </a:xfrm>
          <a:prstGeom prst="rect">
            <a:avLst/>
          </a:prstGeom>
        </p:spPr>
      </p:pic>
    </p:spTree>
    <p:extLst>
      <p:ext uri="{BB962C8B-B14F-4D97-AF65-F5344CB8AC3E}">
        <p14:creationId xmlns:p14="http://schemas.microsoft.com/office/powerpoint/2010/main" val="1954864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3148619" cy="307777"/>
          </a:xfrm>
          <a:prstGeom prst="rect">
            <a:avLst/>
          </a:prstGeom>
          <a:noFill/>
        </p:spPr>
        <p:txBody>
          <a:bodyPr wrap="none" rtlCol="0">
            <a:spAutoFit/>
          </a:bodyPr>
          <a:lstStyle/>
          <a:p>
            <a:r>
              <a:rPr lang="en-US" b="1" dirty="0" smtClean="0">
                <a:solidFill>
                  <a:schemeClr val="tx1"/>
                </a:solidFill>
              </a:rPr>
              <a:t>Admin Access Blood Stocks Menu</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697" y="1329762"/>
            <a:ext cx="5800601" cy="3522285"/>
          </a:xfrm>
          <a:prstGeom prst="rect">
            <a:avLst/>
          </a:prstGeom>
        </p:spPr>
      </p:pic>
    </p:spTree>
    <p:extLst>
      <p:ext uri="{BB962C8B-B14F-4D97-AF65-F5344CB8AC3E}">
        <p14:creationId xmlns:p14="http://schemas.microsoft.com/office/powerpoint/2010/main" val="31929585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3079689" cy="307777"/>
          </a:xfrm>
          <a:prstGeom prst="rect">
            <a:avLst/>
          </a:prstGeom>
          <a:noFill/>
        </p:spPr>
        <p:txBody>
          <a:bodyPr wrap="none" rtlCol="0">
            <a:spAutoFit/>
          </a:bodyPr>
          <a:lstStyle/>
          <a:p>
            <a:r>
              <a:rPr lang="en-US" b="1" dirty="0" smtClean="0">
                <a:solidFill>
                  <a:schemeClr val="tx1"/>
                </a:solidFill>
              </a:rPr>
              <a:t>Admin Access All Patients Details</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168" y="1329762"/>
            <a:ext cx="5807659" cy="3522285"/>
          </a:xfrm>
          <a:prstGeom prst="rect">
            <a:avLst/>
          </a:prstGeom>
        </p:spPr>
      </p:pic>
    </p:spTree>
    <p:extLst>
      <p:ext uri="{BB962C8B-B14F-4D97-AF65-F5344CB8AC3E}">
        <p14:creationId xmlns:p14="http://schemas.microsoft.com/office/powerpoint/2010/main" val="28652992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719999" y="131150"/>
            <a:ext cx="7704000" cy="572700"/>
          </a:xfrm>
          <a:prstGeom prst="rect">
            <a:avLst/>
          </a:prstGeom>
        </p:spPr>
        <p:txBody>
          <a:bodyPr spcFirstLastPara="1" wrap="square" lIns="91425" tIns="91425" rIns="91425" bIns="91425" anchor="t" anchorCtr="0">
            <a:noAutofit/>
          </a:bodyPr>
          <a:lstStyle/>
          <a:p>
            <a:r>
              <a:rPr lang="en-US" b="1" dirty="0"/>
              <a:t>Application </a:t>
            </a:r>
            <a:r>
              <a:rPr lang="en-US" b="1" dirty="0" smtClean="0"/>
              <a:t>Admin </a:t>
            </a:r>
            <a:r>
              <a:rPr lang="en-US" b="1" dirty="0"/>
              <a:t>Interfaces</a:t>
            </a:r>
          </a:p>
        </p:txBody>
      </p:sp>
      <p:sp>
        <p:nvSpPr>
          <p:cNvPr id="4" name="TextBox 3"/>
          <p:cNvSpPr txBox="1"/>
          <p:nvPr/>
        </p:nvSpPr>
        <p:spPr>
          <a:xfrm>
            <a:off x="325854" y="703850"/>
            <a:ext cx="3446777" cy="307777"/>
          </a:xfrm>
          <a:prstGeom prst="rect">
            <a:avLst/>
          </a:prstGeom>
          <a:noFill/>
        </p:spPr>
        <p:txBody>
          <a:bodyPr wrap="none" rtlCol="0">
            <a:spAutoFit/>
          </a:bodyPr>
          <a:lstStyle/>
          <a:p>
            <a:r>
              <a:rPr lang="en-US" b="1" dirty="0" smtClean="0">
                <a:solidFill>
                  <a:schemeClr val="tx1"/>
                </a:solidFill>
              </a:rPr>
              <a:t>Admin Access Available Blood Stocks</a:t>
            </a:r>
            <a:endParaRPr lang="en-US" b="1" dirty="0">
              <a:solidFill>
                <a:schemeClr val="tx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881" y="1329762"/>
            <a:ext cx="5804232" cy="3522285"/>
          </a:xfrm>
          <a:prstGeom prst="rect">
            <a:avLst/>
          </a:prstGeom>
        </p:spPr>
      </p:pic>
    </p:spTree>
    <p:extLst>
      <p:ext uri="{BB962C8B-B14F-4D97-AF65-F5344CB8AC3E}">
        <p14:creationId xmlns:p14="http://schemas.microsoft.com/office/powerpoint/2010/main" val="12556423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wipe(down)">
                                      <p:cBhvr>
                                        <p:cTn id="7" dur="580">
                                          <p:stCondLst>
                                            <p:cond delay="0"/>
                                          </p:stCondLst>
                                        </p:cTn>
                                        <p:tgtEl>
                                          <p:spTgt spid="325"/>
                                        </p:tgtEl>
                                      </p:cBhvr>
                                    </p:animEffect>
                                    <p:anim calcmode="lin" valueType="num">
                                      <p:cBhvr>
                                        <p:cTn id="8" dur="1822" tmFilter="0,0; 0.14,0.36; 0.43,0.73; 0.71,0.91; 1.0,1.0">
                                          <p:stCondLst>
                                            <p:cond delay="0"/>
                                          </p:stCondLst>
                                        </p:cTn>
                                        <p:tgtEl>
                                          <p:spTgt spid="32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5"/>
                                        </p:tgtEl>
                                        <p:attrNameLst>
                                          <p:attrName>ppt_y</p:attrName>
                                        </p:attrNameLst>
                                      </p:cBhvr>
                                      <p:tavLst>
                                        <p:tav tm="0" fmla="#ppt_y-sin(pi*$)/81">
                                          <p:val>
                                            <p:fltVal val="0"/>
                                          </p:val>
                                        </p:tav>
                                        <p:tav tm="100000">
                                          <p:val>
                                            <p:fltVal val="1"/>
                                          </p:val>
                                        </p:tav>
                                      </p:tavLst>
                                    </p:anim>
                                    <p:animScale>
                                      <p:cBhvr>
                                        <p:cTn id="13" dur="26">
                                          <p:stCondLst>
                                            <p:cond delay="650"/>
                                          </p:stCondLst>
                                        </p:cTn>
                                        <p:tgtEl>
                                          <p:spTgt spid="325"/>
                                        </p:tgtEl>
                                      </p:cBhvr>
                                      <p:to x="100000" y="60000"/>
                                    </p:animScale>
                                    <p:animScale>
                                      <p:cBhvr>
                                        <p:cTn id="14" dur="166" decel="50000">
                                          <p:stCondLst>
                                            <p:cond delay="676"/>
                                          </p:stCondLst>
                                        </p:cTn>
                                        <p:tgtEl>
                                          <p:spTgt spid="325"/>
                                        </p:tgtEl>
                                      </p:cBhvr>
                                      <p:to x="100000" y="100000"/>
                                    </p:animScale>
                                    <p:animScale>
                                      <p:cBhvr>
                                        <p:cTn id="15" dur="26">
                                          <p:stCondLst>
                                            <p:cond delay="1312"/>
                                          </p:stCondLst>
                                        </p:cTn>
                                        <p:tgtEl>
                                          <p:spTgt spid="325"/>
                                        </p:tgtEl>
                                      </p:cBhvr>
                                      <p:to x="100000" y="80000"/>
                                    </p:animScale>
                                    <p:animScale>
                                      <p:cBhvr>
                                        <p:cTn id="16" dur="166" decel="50000">
                                          <p:stCondLst>
                                            <p:cond delay="1338"/>
                                          </p:stCondLst>
                                        </p:cTn>
                                        <p:tgtEl>
                                          <p:spTgt spid="325"/>
                                        </p:tgtEl>
                                      </p:cBhvr>
                                      <p:to x="100000" y="100000"/>
                                    </p:animScale>
                                    <p:animScale>
                                      <p:cBhvr>
                                        <p:cTn id="17" dur="26">
                                          <p:stCondLst>
                                            <p:cond delay="1642"/>
                                          </p:stCondLst>
                                        </p:cTn>
                                        <p:tgtEl>
                                          <p:spTgt spid="325"/>
                                        </p:tgtEl>
                                      </p:cBhvr>
                                      <p:to x="100000" y="90000"/>
                                    </p:animScale>
                                    <p:animScale>
                                      <p:cBhvr>
                                        <p:cTn id="18" dur="166" decel="50000">
                                          <p:stCondLst>
                                            <p:cond delay="1668"/>
                                          </p:stCondLst>
                                        </p:cTn>
                                        <p:tgtEl>
                                          <p:spTgt spid="325"/>
                                        </p:tgtEl>
                                      </p:cBhvr>
                                      <p:to x="100000" y="100000"/>
                                    </p:animScale>
                                    <p:animScale>
                                      <p:cBhvr>
                                        <p:cTn id="19" dur="26">
                                          <p:stCondLst>
                                            <p:cond delay="1808"/>
                                          </p:stCondLst>
                                        </p:cTn>
                                        <p:tgtEl>
                                          <p:spTgt spid="325"/>
                                        </p:tgtEl>
                                      </p:cBhvr>
                                      <p:to x="100000" y="95000"/>
                                    </p:animScale>
                                    <p:animScale>
                                      <p:cBhvr>
                                        <p:cTn id="20" dur="166" decel="50000">
                                          <p:stCondLst>
                                            <p:cond delay="1834"/>
                                          </p:stCondLst>
                                        </p:cTn>
                                        <p:tgtEl>
                                          <p:spTgt spid="32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xit" presetSubtype="32" fill="hold" nodeType="clickEffect">
                                  <p:stCondLst>
                                    <p:cond delay="0"/>
                                  </p:stCondLst>
                                  <p:childTnLst>
                                    <p:anim calcmode="lin" valueType="num">
                                      <p:cBhvr>
                                        <p:cTn id="36" dur="500"/>
                                        <p:tgtEl>
                                          <p:spTgt spid="5"/>
                                        </p:tgtEl>
                                        <p:attrNameLst>
                                          <p:attrName>ppt_w</p:attrName>
                                        </p:attrNameLst>
                                      </p:cBhvr>
                                      <p:tavLst>
                                        <p:tav tm="0">
                                          <p:val>
                                            <p:strVal val="ppt_w"/>
                                          </p:val>
                                        </p:tav>
                                        <p:tav tm="100000">
                                          <p:val>
                                            <p:fltVal val="0"/>
                                          </p:val>
                                        </p:tav>
                                      </p:tavLst>
                                    </p:anim>
                                    <p:anim calcmode="lin" valueType="num">
                                      <p:cBhvr>
                                        <p:cTn id="37" dur="500"/>
                                        <p:tgtEl>
                                          <p:spTgt spid="5"/>
                                        </p:tgtEl>
                                        <p:attrNameLst>
                                          <p:attrName>ppt_h</p:attrName>
                                        </p:attrNameLst>
                                      </p:cBhvr>
                                      <p:tavLst>
                                        <p:tav tm="0">
                                          <p:val>
                                            <p:strVal val="ppt_h"/>
                                          </p:val>
                                        </p:tav>
                                        <p:tav tm="100000">
                                          <p:val>
                                            <p:fltVal val="0"/>
                                          </p:val>
                                        </p:tav>
                                      </p:tavLst>
                                    </p:anim>
                                    <p:animEffect transition="out" filter="fade">
                                      <p:cBhvr>
                                        <p:cTn id="38" dur="500"/>
                                        <p:tgtEl>
                                          <p:spTgt spid="5"/>
                                        </p:tgtEl>
                                      </p:cBhvr>
                                    </p:animEffect>
                                    <p:set>
                                      <p:cBhvr>
                                        <p:cTn id="39" dur="1" fill="hold">
                                          <p:stCondLst>
                                            <p:cond delay="499"/>
                                          </p:stCondLst>
                                        </p:cTn>
                                        <p:tgtEl>
                                          <p:spTgt spid="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4" presetClass="exit" presetSubtype="10" fill="hold" grpId="1" nodeType="clickEffect">
                                  <p:stCondLst>
                                    <p:cond delay="0"/>
                                  </p:stCondLst>
                                  <p:childTnLst>
                                    <p:animEffect transition="out" filter="randombar(horizontal)">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6" presetClass="exit" presetSubtype="0" fill="hold" grpId="1" nodeType="clickEffect">
                                  <p:stCondLst>
                                    <p:cond delay="0"/>
                                  </p:stCondLst>
                                  <p:childTnLst>
                                    <p:animEffect transition="out" filter="wipe(down)">
                                      <p:cBhvr>
                                        <p:cTn id="48" dur="180" accel="50000">
                                          <p:stCondLst>
                                            <p:cond delay="1820"/>
                                          </p:stCondLst>
                                        </p:cTn>
                                        <p:tgtEl>
                                          <p:spTgt spid="325"/>
                                        </p:tgtEl>
                                      </p:cBhvr>
                                    </p:animEffect>
                                    <p:anim calcmode="lin" valueType="num">
                                      <p:cBhvr>
                                        <p:cTn id="49" dur="1822" tmFilter="0,0; 0.14,0.31; 0.43,0.73; 0.71,0.91; 1.0,1.0">
                                          <p:stCondLst>
                                            <p:cond delay="0"/>
                                          </p:stCondLst>
                                        </p:cTn>
                                        <p:tgtEl>
                                          <p:spTgt spid="325"/>
                                        </p:tgtEl>
                                        <p:attrNameLst>
                                          <p:attrName>ppt_x</p:attrName>
                                        </p:attrNameLst>
                                      </p:cBhvr>
                                      <p:tavLst>
                                        <p:tav tm="0">
                                          <p:val>
                                            <p:strVal val="ppt_x"/>
                                          </p:val>
                                        </p:tav>
                                        <p:tav tm="100000">
                                          <p:val>
                                            <p:strVal val="#ppt_x+0.25"/>
                                          </p:val>
                                        </p:tav>
                                      </p:tavLst>
                                    </p:anim>
                                    <p:anim calcmode="lin" valueType="num">
                                      <p:cBhvr>
                                        <p:cTn id="50" dur="178">
                                          <p:stCondLst>
                                            <p:cond delay="1822"/>
                                          </p:stCondLst>
                                        </p:cTn>
                                        <p:tgtEl>
                                          <p:spTgt spid="325"/>
                                        </p:tgtEl>
                                        <p:attrNameLst>
                                          <p:attrName>ppt_x</p:attrName>
                                        </p:attrNameLst>
                                      </p:cBhvr>
                                      <p:tavLst>
                                        <p:tav tm="0">
                                          <p:val>
                                            <p:strVal val="ppt_x"/>
                                          </p:val>
                                        </p:tav>
                                        <p:tav tm="100000">
                                          <p:val>
                                            <p:strVal val="ppt_x"/>
                                          </p:val>
                                        </p:tav>
                                      </p:tavLst>
                                    </p:anim>
                                    <p:anim calcmode="lin" valueType="num">
                                      <p:cBhvr>
                                        <p:cTn id="51" dur="664" tmFilter="0.0,0.0;0.25,0.07;0.50,0.2;0.75,0.467;1.0,1.0">
                                          <p:stCondLst>
                                            <p:cond delay="0"/>
                                          </p:stCondLst>
                                        </p:cTn>
                                        <p:tgtEl>
                                          <p:spTgt spid="32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2" dur="664" tmFilter="0, 0; 0.125,0.2665; 0.25,0.4; 0.375,0.465; 0.5,0.5;  0.625,0.535; 0.75,0.6; 0.875,0.7335; 1,1">
                                          <p:stCondLst>
                                            <p:cond delay="664"/>
                                          </p:stCondLst>
                                        </p:cTn>
                                        <p:tgtEl>
                                          <p:spTgt spid="32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3" dur="332" tmFilter="0, 0; 0.125,0.2665; 0.25,0.4; 0.375,0.465; 0.5,0.5;  0.625,0.535; 0.75,0.6; 0.875,0.7335; 1,1">
                                          <p:stCondLst>
                                            <p:cond delay="1324"/>
                                          </p:stCondLst>
                                        </p:cTn>
                                        <p:tgtEl>
                                          <p:spTgt spid="32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4" dur="164" tmFilter="0, 0; 0.125,0.2665; 0.25,0.4; 0.375,0.465; 0.5,0.5;  0.625,0.535; 0.75,0.6; 0.875,0.7335; 1,1">
                                          <p:stCondLst>
                                            <p:cond delay="1656"/>
                                          </p:stCondLst>
                                        </p:cTn>
                                        <p:tgtEl>
                                          <p:spTgt spid="32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5" dur="180" accel="50000">
                                          <p:stCondLst>
                                            <p:cond delay="1820"/>
                                          </p:stCondLst>
                                        </p:cTn>
                                        <p:tgtEl>
                                          <p:spTgt spid="325"/>
                                        </p:tgtEl>
                                        <p:attrNameLst>
                                          <p:attrName>ppt_y</p:attrName>
                                        </p:attrNameLst>
                                      </p:cBhvr>
                                      <p:tavLst>
                                        <p:tav tm="0">
                                          <p:val>
                                            <p:strVal val="ppt_y"/>
                                          </p:val>
                                        </p:tav>
                                        <p:tav tm="100000">
                                          <p:val>
                                            <p:strVal val="ppt_y+ppt_h"/>
                                          </p:val>
                                        </p:tav>
                                      </p:tavLst>
                                    </p:anim>
                                    <p:animScale>
                                      <p:cBhvr>
                                        <p:cTn id="56" dur="26">
                                          <p:stCondLst>
                                            <p:cond delay="620"/>
                                          </p:stCondLst>
                                        </p:cTn>
                                        <p:tgtEl>
                                          <p:spTgt spid="325"/>
                                        </p:tgtEl>
                                      </p:cBhvr>
                                      <p:to x="100000" y="60000"/>
                                    </p:animScale>
                                    <p:animScale>
                                      <p:cBhvr>
                                        <p:cTn id="57" dur="166" decel="50000">
                                          <p:stCondLst>
                                            <p:cond delay="646"/>
                                          </p:stCondLst>
                                        </p:cTn>
                                        <p:tgtEl>
                                          <p:spTgt spid="325"/>
                                        </p:tgtEl>
                                      </p:cBhvr>
                                      <p:to x="100000" y="100000"/>
                                    </p:animScale>
                                    <p:animScale>
                                      <p:cBhvr>
                                        <p:cTn id="58" dur="26">
                                          <p:stCondLst>
                                            <p:cond delay="1312"/>
                                          </p:stCondLst>
                                        </p:cTn>
                                        <p:tgtEl>
                                          <p:spTgt spid="325"/>
                                        </p:tgtEl>
                                      </p:cBhvr>
                                      <p:to x="100000" y="80000"/>
                                    </p:animScale>
                                    <p:animScale>
                                      <p:cBhvr>
                                        <p:cTn id="59" dur="166" decel="50000">
                                          <p:stCondLst>
                                            <p:cond delay="1338"/>
                                          </p:stCondLst>
                                        </p:cTn>
                                        <p:tgtEl>
                                          <p:spTgt spid="325"/>
                                        </p:tgtEl>
                                      </p:cBhvr>
                                      <p:to x="100000" y="100000"/>
                                    </p:animScale>
                                    <p:animScale>
                                      <p:cBhvr>
                                        <p:cTn id="60" dur="26">
                                          <p:stCondLst>
                                            <p:cond delay="1642"/>
                                          </p:stCondLst>
                                        </p:cTn>
                                        <p:tgtEl>
                                          <p:spTgt spid="325"/>
                                        </p:tgtEl>
                                      </p:cBhvr>
                                      <p:to x="100000" y="90000"/>
                                    </p:animScale>
                                    <p:animScale>
                                      <p:cBhvr>
                                        <p:cTn id="61" dur="166" decel="50000">
                                          <p:stCondLst>
                                            <p:cond delay="1668"/>
                                          </p:stCondLst>
                                        </p:cTn>
                                        <p:tgtEl>
                                          <p:spTgt spid="325"/>
                                        </p:tgtEl>
                                      </p:cBhvr>
                                      <p:to x="100000" y="100000"/>
                                    </p:animScale>
                                    <p:animScale>
                                      <p:cBhvr>
                                        <p:cTn id="62" dur="26">
                                          <p:stCondLst>
                                            <p:cond delay="1808"/>
                                          </p:stCondLst>
                                        </p:cTn>
                                        <p:tgtEl>
                                          <p:spTgt spid="325"/>
                                        </p:tgtEl>
                                      </p:cBhvr>
                                      <p:to x="100000" y="95000"/>
                                    </p:animScale>
                                    <p:animScale>
                                      <p:cBhvr>
                                        <p:cTn id="63" dur="166" decel="50000">
                                          <p:stCondLst>
                                            <p:cond delay="1834"/>
                                          </p:stCondLst>
                                        </p:cTn>
                                        <p:tgtEl>
                                          <p:spTgt spid="325"/>
                                        </p:tgtEl>
                                      </p:cBhvr>
                                      <p:to x="100000" y="100000"/>
                                    </p:animScale>
                                    <p:set>
                                      <p:cBhvr>
                                        <p:cTn id="64" dur="1" fill="hold">
                                          <p:stCondLst>
                                            <p:cond delay="1999"/>
                                          </p:stCondLst>
                                        </p:cTn>
                                        <p:tgtEl>
                                          <p:spTgt spid="3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325"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smtClean="0"/>
              <a:t>Goals of this Project</a:t>
            </a:r>
            <a:endParaRPr dirty="0"/>
          </a:p>
        </p:txBody>
      </p:sp>
      <p:sp>
        <p:nvSpPr>
          <p:cNvPr id="2" name="TextBox 1"/>
          <p:cNvSpPr txBox="1"/>
          <p:nvPr/>
        </p:nvSpPr>
        <p:spPr>
          <a:xfrm>
            <a:off x="647048" y="1242585"/>
            <a:ext cx="8664592" cy="3108543"/>
          </a:xfrm>
          <a:prstGeom prst="rect">
            <a:avLst/>
          </a:prstGeom>
          <a:noFill/>
        </p:spPr>
        <p:txBody>
          <a:bodyPr wrap="square" rtlCol="0">
            <a:spAutoFit/>
          </a:bodyPr>
          <a:lstStyle/>
          <a:p>
            <a:r>
              <a:rPr lang="en-US" b="1" dirty="0">
                <a:solidFill>
                  <a:schemeClr val="tx1"/>
                </a:solidFill>
              </a:rPr>
              <a:t>1. **Efficiency:** Automation eliminates manual paperwork, accelerating donor registration and blood distribution processes, reducing the likelihood of errors, and improving overall efficiency.</a:t>
            </a:r>
          </a:p>
          <a:p>
            <a:endParaRPr lang="en-US" b="1" dirty="0">
              <a:solidFill>
                <a:schemeClr val="tx1"/>
              </a:solidFill>
            </a:endParaRPr>
          </a:p>
          <a:p>
            <a:r>
              <a:rPr lang="en-US" b="1" dirty="0">
                <a:solidFill>
                  <a:schemeClr val="tx1"/>
                </a:solidFill>
              </a:rPr>
              <a:t>2. **Accuracy:** Real-time inventory tracking ensures precise availability information, minimizing the risk of shortages or excess, and optimizing blood bank resources.</a:t>
            </a:r>
          </a:p>
          <a:p>
            <a:endParaRPr lang="en-US" b="1" dirty="0">
              <a:solidFill>
                <a:schemeClr val="tx1"/>
              </a:solidFill>
            </a:endParaRPr>
          </a:p>
          <a:p>
            <a:r>
              <a:rPr lang="en-US" b="1" dirty="0">
                <a:solidFill>
                  <a:schemeClr val="tx1"/>
                </a:solidFill>
              </a:rPr>
              <a:t>3. **Accessibility:** Intuitive user interfaces facilitate easy navigation, promoting efficient use by blood bank staff with varying technical expertise, ensuring broader accessibility.</a:t>
            </a:r>
          </a:p>
          <a:p>
            <a:endParaRPr lang="en-US" b="1" dirty="0">
              <a:solidFill>
                <a:schemeClr val="tx1"/>
              </a:solidFill>
            </a:endParaRPr>
          </a:p>
          <a:p>
            <a:r>
              <a:rPr lang="en-US" b="1" dirty="0">
                <a:solidFill>
                  <a:schemeClr val="tx1"/>
                </a:solidFill>
              </a:rPr>
              <a:t>4. **Security:** Robust security measures, including encryption and access controls, protect sensitive donor and recipient data, ensuring compliance with data protection regulations.</a:t>
            </a:r>
          </a:p>
          <a:p>
            <a:endParaRPr lang="en-US" b="1" dirty="0">
              <a:solidFill>
                <a:schemeClr val="tx1"/>
              </a:solidFill>
            </a:endParaRPr>
          </a:p>
          <a:p>
            <a:r>
              <a:rPr lang="en-US" b="1" dirty="0">
                <a:solidFill>
                  <a:schemeClr val="tx1"/>
                </a:solidFill>
              </a:rPr>
              <a:t>5. **Cost-Effective:** Local server deployment with XAMPP eliminates the need for expensive external hosting, reducing operational costs for blood banks with limited resources.</a:t>
            </a:r>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38"/>
                                        </p:tgtEl>
                                        <p:attrNameLst>
                                          <p:attrName>style.visibility</p:attrName>
                                        </p:attrNameLst>
                                      </p:cBhvr>
                                      <p:to>
                                        <p:strVal val="visible"/>
                                      </p:to>
                                    </p:set>
                                    <p:anim calcmode="lin" valueType="num">
                                      <p:cBhvr>
                                        <p:cTn id="7" dur="1000" fill="hold"/>
                                        <p:tgtEl>
                                          <p:spTgt spid="338"/>
                                        </p:tgtEl>
                                        <p:attrNameLst>
                                          <p:attrName>ppt_w</p:attrName>
                                        </p:attrNameLst>
                                      </p:cBhvr>
                                      <p:tavLst>
                                        <p:tav tm="0">
                                          <p:val>
                                            <p:fltVal val="0"/>
                                          </p:val>
                                        </p:tav>
                                        <p:tav tm="100000">
                                          <p:val>
                                            <p:strVal val="#ppt_w"/>
                                          </p:val>
                                        </p:tav>
                                      </p:tavLst>
                                    </p:anim>
                                    <p:anim calcmode="lin" valueType="num">
                                      <p:cBhvr>
                                        <p:cTn id="8" dur="1000" fill="hold"/>
                                        <p:tgtEl>
                                          <p:spTgt spid="338"/>
                                        </p:tgtEl>
                                        <p:attrNameLst>
                                          <p:attrName>ppt_h</p:attrName>
                                        </p:attrNameLst>
                                      </p:cBhvr>
                                      <p:tavLst>
                                        <p:tav tm="0">
                                          <p:val>
                                            <p:fltVal val="0"/>
                                          </p:val>
                                        </p:tav>
                                        <p:tav tm="100000">
                                          <p:val>
                                            <p:strVal val="#ppt_h"/>
                                          </p:val>
                                        </p:tav>
                                      </p:tavLst>
                                    </p:anim>
                                    <p:anim calcmode="lin" valueType="num">
                                      <p:cBhvr>
                                        <p:cTn id="9" dur="1000" fill="hold"/>
                                        <p:tgtEl>
                                          <p:spTgt spid="338"/>
                                        </p:tgtEl>
                                        <p:attrNameLst>
                                          <p:attrName>style.rotation</p:attrName>
                                        </p:attrNameLst>
                                      </p:cBhvr>
                                      <p:tavLst>
                                        <p:tav tm="0">
                                          <p:val>
                                            <p:fltVal val="90"/>
                                          </p:val>
                                        </p:tav>
                                        <p:tav tm="100000">
                                          <p:val>
                                            <p:fltVal val="0"/>
                                          </p:val>
                                        </p:tav>
                                      </p:tavLst>
                                    </p:anim>
                                    <p:animEffect transition="in" filter="fade">
                                      <p:cBhvr>
                                        <p:cTn id="10" dur="1000"/>
                                        <p:tgtEl>
                                          <p:spTgt spid="33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xit" presetSubtype="0" fill="hold" grpId="1" nodeType="clickEffect">
                                  <p:stCondLst>
                                    <p:cond delay="0"/>
                                  </p:stCondLst>
                                  <p:childTnLst>
                                    <p:anim calcmode="lin" valueType="num">
                                      <p:cBhvr>
                                        <p:cTn id="19" dur="1000"/>
                                        <p:tgtEl>
                                          <p:spTgt spid="338"/>
                                        </p:tgtEl>
                                        <p:attrNameLst>
                                          <p:attrName>ppt_w</p:attrName>
                                        </p:attrNameLst>
                                      </p:cBhvr>
                                      <p:tavLst>
                                        <p:tav tm="0">
                                          <p:val>
                                            <p:strVal val="ppt_w"/>
                                          </p:val>
                                        </p:tav>
                                        <p:tav tm="100000">
                                          <p:val>
                                            <p:fltVal val="0"/>
                                          </p:val>
                                        </p:tav>
                                      </p:tavLst>
                                    </p:anim>
                                    <p:anim calcmode="lin" valueType="num">
                                      <p:cBhvr>
                                        <p:cTn id="20" dur="1000"/>
                                        <p:tgtEl>
                                          <p:spTgt spid="338"/>
                                        </p:tgtEl>
                                        <p:attrNameLst>
                                          <p:attrName>ppt_h</p:attrName>
                                        </p:attrNameLst>
                                      </p:cBhvr>
                                      <p:tavLst>
                                        <p:tav tm="0">
                                          <p:val>
                                            <p:strVal val="ppt_h"/>
                                          </p:val>
                                        </p:tav>
                                        <p:tav tm="100000">
                                          <p:val>
                                            <p:fltVal val="0"/>
                                          </p:val>
                                        </p:tav>
                                      </p:tavLst>
                                    </p:anim>
                                    <p:anim calcmode="lin" valueType="num">
                                      <p:cBhvr>
                                        <p:cTn id="21" dur="1000"/>
                                        <p:tgtEl>
                                          <p:spTgt spid="338"/>
                                        </p:tgtEl>
                                        <p:attrNameLst>
                                          <p:attrName>style.rotation</p:attrName>
                                        </p:attrNameLst>
                                      </p:cBhvr>
                                      <p:tavLst>
                                        <p:tav tm="0">
                                          <p:val>
                                            <p:fltVal val="0"/>
                                          </p:val>
                                        </p:tav>
                                        <p:tav tm="100000">
                                          <p:val>
                                            <p:fltVal val="90"/>
                                          </p:val>
                                        </p:tav>
                                      </p:tavLst>
                                    </p:anim>
                                    <p:animEffect transition="out" filter="fade">
                                      <p:cBhvr>
                                        <p:cTn id="22" dur="1000"/>
                                        <p:tgtEl>
                                          <p:spTgt spid="338"/>
                                        </p:tgtEl>
                                      </p:cBhvr>
                                    </p:animEffect>
                                    <p:set>
                                      <p:cBhvr>
                                        <p:cTn id="23" dur="1" fill="hold">
                                          <p:stCondLst>
                                            <p:cond delay="999"/>
                                          </p:stCondLst>
                                        </p:cTn>
                                        <p:tgtEl>
                                          <p:spTgt spid="33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grpId="1" nodeType="clickEffect">
                                  <p:stCondLst>
                                    <p:cond delay="0"/>
                                  </p:stCondLst>
                                  <p:childTnLst>
                                    <p:animEffect transition="out" filter="randombar(horizontal)">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38" grpId="1"/>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Google Shape;348;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Question?</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541" y="1259205"/>
            <a:ext cx="6484620" cy="33412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path" presetSubtype="0" accel="50000" decel="50000" fill="hold" grpId="0" nodeType="clickEffect">
                                  <p:stCondLst>
                                    <p:cond delay="0"/>
                                  </p:stCondLst>
                                  <p:childTnLst>
                                    <p:animMotion origin="layout" path="M 0 0 C 0.023 0.001 0.042 0.009 0.052 0.021 L 0.075 0.049 C 0.08 0.055 0.088 0.058 0.098 0.058 C 0.112 0.058 0.124 0.05 0.125 0.038 C 0.124 0.028 0.112 0.019 0.098 0.019 C 0.088 0.019 0.08 0.023 0.075 0.028 L 0.052 0.056 C 0.042 0.068 0.023 0.076 0 0.077 C -0.023 0.076 -0.042 0.068 -0.052 0.056 L -0.075 0.028 C -0.08 0.023 -0.088 0.019 -0.098 0.019 C -0.112 0.019 -0.124 0.028 -0.125 0.038 C -0.124 0.05 -0.112 0.058 -0.098 0.058 C -0.088 0.058 -0.08 0.055 -0.075 0.049 L -0.052 0.021 C -0.042 0.009 -0.023 0.001 0 0 Z" pathEditMode="relative" ptsTypes="">
                                      <p:cBhvr>
                                        <p:cTn id="6" dur="2000" fill="hold"/>
                                        <p:tgtEl>
                                          <p:spTgt spid="348"/>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xit" presetSubtype="10" fill="hold" nodeType="clickEffect">
                                  <p:stCondLst>
                                    <p:cond delay="0"/>
                                  </p:stCondLst>
                                  <p:childTnLst>
                                    <p:animEffect transition="out" filter="randombar(horizontal)">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0" presetClass="path" presetSubtype="0" accel="50000" decel="50000" fill="hold" grpId="1" nodeType="clickEffect">
                                  <p:stCondLst>
                                    <p:cond delay="0"/>
                                  </p:stCondLst>
                                  <p:childTnLst>
                                    <p:animMotion origin="layout" path="M 0 0 L 0.125 0 C 0.181 0 0.25 0.069 0.25 0.125 L 0.25 0.25 E" pathEditMode="relative" ptsTypes="">
                                      <p:cBhvr>
                                        <p:cTn id="20" dur="2000" fill="hold"/>
                                        <p:tgtEl>
                                          <p:spTgt spid="348"/>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3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 grpId="0"/>
      <p:bldP spid="348" grpId="1"/>
      <p:bldP spid="348"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Rectangle 2"/>
          <p:cNvSpPr/>
          <p:nvPr/>
        </p:nvSpPr>
        <p:spPr>
          <a:xfrm>
            <a:off x="1828800" y="1857435"/>
            <a:ext cx="6286500" cy="1600438"/>
          </a:xfrm>
          <a:prstGeom prst="rect">
            <a:avLst/>
          </a:prstGeom>
        </p:spPr>
        <p:txBody>
          <a:bodyPr wrap="square">
            <a:spAutoFit/>
          </a:bodyPr>
          <a:lstStyle/>
          <a:p>
            <a:pPr fontAlgn="base">
              <a:buFont typeface="Arial" panose="020B0604020202020204" pitchFamily="34" charset="0"/>
              <a:buChar char="•"/>
            </a:pPr>
            <a:r>
              <a:rPr lang="en-US" b="1" dirty="0" smtClean="0">
                <a:solidFill>
                  <a:srgbClr val="FFFFFF"/>
                </a:solidFill>
                <a:latin typeface="Twentieth Century"/>
              </a:rPr>
              <a:t>PC Configuration: 		Core i7 4</a:t>
            </a:r>
            <a:r>
              <a:rPr lang="en-US" b="1" baseline="30000" dirty="0" smtClean="0">
                <a:solidFill>
                  <a:srgbClr val="FFFFFF"/>
                </a:solidFill>
                <a:latin typeface="Twentieth Century"/>
              </a:rPr>
              <a:t>th</a:t>
            </a:r>
            <a:r>
              <a:rPr lang="en-US" b="1" dirty="0">
                <a:solidFill>
                  <a:srgbClr val="FFFFFF"/>
                </a:solidFill>
                <a:latin typeface="Twentieth Century"/>
              </a:rPr>
              <a:t> </a:t>
            </a:r>
            <a:r>
              <a:rPr lang="en-US" b="1" dirty="0" smtClean="0">
                <a:solidFill>
                  <a:srgbClr val="FFFFFF"/>
                </a:solidFill>
                <a:latin typeface="Twentieth Century"/>
              </a:rPr>
              <a:t>Gen With 16GB Ram.</a:t>
            </a:r>
          </a:p>
          <a:p>
            <a:pPr fontAlgn="base">
              <a:buFont typeface="Arial" panose="020B0604020202020204" pitchFamily="34" charset="0"/>
              <a:buChar char="•"/>
            </a:pPr>
            <a:r>
              <a:rPr lang="en-US" b="1" dirty="0" smtClean="0">
                <a:solidFill>
                  <a:srgbClr val="FFFFFF"/>
                </a:solidFill>
                <a:latin typeface="Twentieth Century"/>
              </a:rPr>
              <a:t>OS-:			Linux Ubuntu 24.05.</a:t>
            </a:r>
          </a:p>
          <a:p>
            <a:pPr fontAlgn="base">
              <a:buFont typeface="Arial" panose="020B0604020202020204" pitchFamily="34" charset="0"/>
              <a:buChar char="•"/>
            </a:pPr>
            <a:r>
              <a:rPr lang="en-US" b="1" dirty="0" smtClean="0">
                <a:solidFill>
                  <a:srgbClr val="FFFFFF"/>
                </a:solidFill>
                <a:latin typeface="Twentieth Century"/>
              </a:rPr>
              <a:t>Software: 		NetBeans </a:t>
            </a:r>
            <a:r>
              <a:rPr lang="en-US" b="1" dirty="0" err="1" smtClean="0">
                <a:solidFill>
                  <a:srgbClr val="FFFFFF"/>
                </a:solidFill>
                <a:latin typeface="Twentieth Century"/>
              </a:rPr>
              <a:t>IDE,Apache</a:t>
            </a:r>
            <a:r>
              <a:rPr lang="en-US" b="1" dirty="0" smtClean="0">
                <a:solidFill>
                  <a:srgbClr val="FFFFFF"/>
                </a:solidFill>
                <a:latin typeface="Twentieth Century"/>
              </a:rPr>
              <a:t> </a:t>
            </a:r>
            <a:r>
              <a:rPr lang="en-US" b="1" dirty="0" err="1" smtClean="0">
                <a:solidFill>
                  <a:srgbClr val="FFFFFF"/>
                </a:solidFill>
                <a:latin typeface="Twentieth Century"/>
              </a:rPr>
              <a:t>Xampp</a:t>
            </a:r>
            <a:r>
              <a:rPr lang="en-US" b="1" dirty="0">
                <a:solidFill>
                  <a:srgbClr val="FFFFFF"/>
                </a:solidFill>
                <a:latin typeface="Twentieth Century"/>
              </a:rPr>
              <a:t> </a:t>
            </a:r>
            <a:r>
              <a:rPr lang="en-US" b="1" dirty="0" smtClean="0">
                <a:solidFill>
                  <a:srgbClr val="FFFFFF"/>
                </a:solidFill>
                <a:latin typeface="Twentieth Century"/>
              </a:rPr>
              <a:t>&amp; Firefox </a:t>
            </a:r>
          </a:p>
          <a:p>
            <a:pPr fontAlgn="base"/>
            <a:r>
              <a:rPr lang="en-US" b="1" dirty="0" smtClean="0">
                <a:solidFill>
                  <a:srgbClr val="FFFFFF"/>
                </a:solidFill>
                <a:latin typeface="Twentieth Century"/>
              </a:rPr>
              <a:t>                                                        Browser.</a:t>
            </a:r>
          </a:p>
          <a:p>
            <a:pPr fontAlgn="base">
              <a:buFont typeface="Arial" panose="020B0604020202020204" pitchFamily="34" charset="0"/>
              <a:buChar char="•"/>
            </a:pPr>
            <a:r>
              <a:rPr lang="en-US" b="1" dirty="0" smtClean="0">
                <a:solidFill>
                  <a:srgbClr val="FFFFFF"/>
                </a:solidFill>
                <a:latin typeface="Twentieth Century"/>
              </a:rPr>
              <a:t>Code Editor:		Net Beans IDE</a:t>
            </a:r>
            <a:endParaRPr lang="en-US" b="1" dirty="0">
              <a:solidFill>
                <a:srgbClr val="FFFFFF"/>
              </a:solidFill>
              <a:latin typeface="Noto Sans Symbols"/>
            </a:endParaRPr>
          </a:p>
          <a:p>
            <a:pPr fontAlgn="base">
              <a:buFont typeface="Arial" panose="020B0604020202020204" pitchFamily="34" charset="0"/>
              <a:buChar char="•"/>
            </a:pPr>
            <a:r>
              <a:rPr lang="en-US" b="1" dirty="0">
                <a:solidFill>
                  <a:srgbClr val="FFFFFF"/>
                </a:solidFill>
                <a:latin typeface="Twentieth Century"/>
              </a:rPr>
              <a:t>Programming </a:t>
            </a:r>
            <a:r>
              <a:rPr lang="en-US" b="1" dirty="0" smtClean="0">
                <a:solidFill>
                  <a:srgbClr val="FFFFFF"/>
                </a:solidFill>
                <a:latin typeface="Twentieth Century"/>
              </a:rPr>
              <a:t>Language:	Java.</a:t>
            </a:r>
          </a:p>
          <a:p>
            <a:pPr fontAlgn="base">
              <a:buFont typeface="Arial" panose="020B0604020202020204" pitchFamily="34" charset="0"/>
              <a:buChar char="•"/>
            </a:pPr>
            <a:r>
              <a:rPr lang="en-US" b="1" dirty="0" smtClean="0">
                <a:solidFill>
                  <a:srgbClr val="FFFFFF"/>
                </a:solidFill>
                <a:latin typeface="Twentieth Century"/>
              </a:rPr>
              <a:t>Maximum Time:		5 weeks.</a:t>
            </a:r>
            <a:endParaRPr lang="en-US" b="1" dirty="0">
              <a:solidFill>
                <a:srgbClr val="FFFFFF"/>
              </a:solidFill>
              <a:latin typeface="Noto Sans Symbols"/>
            </a:endParaRPr>
          </a:p>
        </p:txBody>
      </p:sp>
    </p:spTree>
    <p:extLst>
      <p:ext uri="{BB962C8B-B14F-4D97-AF65-F5344CB8AC3E}">
        <p14:creationId xmlns:p14="http://schemas.microsoft.com/office/powerpoint/2010/main" val="625770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1" nodeType="clickEffect">
                                  <p:stCondLst>
                                    <p:cond delay="0"/>
                                  </p:stCondLst>
                                  <p:childTnLst>
                                    <p:anim calcmode="lin" valueType="num">
                                      <p:cBhvr>
                                        <p:cTn id="16" dur="500"/>
                                        <p:tgtEl>
                                          <p:spTgt spid="2"/>
                                        </p:tgtEl>
                                        <p:attrNameLst>
                                          <p:attrName>ppt_w</p:attrName>
                                        </p:attrNameLst>
                                      </p:cBhvr>
                                      <p:tavLst>
                                        <p:tav tm="0">
                                          <p:val>
                                            <p:strVal val="ppt_w"/>
                                          </p:val>
                                        </p:tav>
                                        <p:tav tm="100000">
                                          <p:val>
                                            <p:fltVal val="0"/>
                                          </p:val>
                                        </p:tav>
                                      </p:tavLst>
                                    </p:anim>
                                    <p:anim calcmode="lin" valueType="num">
                                      <p:cBhvr>
                                        <p:cTn id="17" dur="500"/>
                                        <p:tgtEl>
                                          <p:spTgt spid="2"/>
                                        </p:tgtEl>
                                        <p:attrNameLst>
                                          <p:attrName>ppt_h</p:attrName>
                                        </p:attrNameLst>
                                      </p:cBhvr>
                                      <p:tavLst>
                                        <p:tav tm="0">
                                          <p:val>
                                            <p:strVal val="ppt_h"/>
                                          </p:val>
                                        </p:tav>
                                        <p:tav tm="100000">
                                          <p:val>
                                            <p:fltVal val="0"/>
                                          </p:val>
                                        </p:tav>
                                      </p:tavLst>
                                    </p:anim>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53" presetClass="exit" presetSubtype="32" fill="hold" grpId="1" nodeType="withEffect">
                                  <p:stCondLst>
                                    <p:cond delay="0"/>
                                  </p:stCondLst>
                                  <p:childTnLst>
                                    <p:anim calcmode="lin" valueType="num">
                                      <p:cBhvr>
                                        <p:cTn id="21" dur="500"/>
                                        <p:tgtEl>
                                          <p:spTgt spid="3"/>
                                        </p:tgtEl>
                                        <p:attrNameLst>
                                          <p:attrName>ppt_w</p:attrName>
                                        </p:attrNameLst>
                                      </p:cBhvr>
                                      <p:tavLst>
                                        <p:tav tm="0">
                                          <p:val>
                                            <p:strVal val="ppt_w"/>
                                          </p:val>
                                        </p:tav>
                                        <p:tav tm="100000">
                                          <p:val>
                                            <p:fltVal val="0"/>
                                          </p:val>
                                        </p:tav>
                                      </p:tavLst>
                                    </p:anim>
                                    <p:anim calcmode="lin" valueType="num">
                                      <p:cBhvr>
                                        <p:cTn id="22" dur="500"/>
                                        <p:tgtEl>
                                          <p:spTgt spid="3"/>
                                        </p:tgtEl>
                                        <p:attrNameLst>
                                          <p:attrName>ppt_h</p:attrName>
                                        </p:attrNameLst>
                                      </p:cBhvr>
                                      <p:tavLst>
                                        <p:tav tm="0">
                                          <p:val>
                                            <p:strVal val="ppt_h"/>
                                          </p:val>
                                        </p:tav>
                                        <p:tav tm="100000">
                                          <p:val>
                                            <p:fltVal val="0"/>
                                          </p:val>
                                        </p:tav>
                                      </p:tavLst>
                                    </p:anim>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517306" y="3556327"/>
            <a:ext cx="7903079" cy="1552993"/>
          </a:xfrm>
          <a:prstGeom prst="rect">
            <a:avLst/>
          </a:prstGeom>
        </p:spPr>
        <p:txBody>
          <a:bodyPr spcFirstLastPara="1" wrap="square" lIns="91425" tIns="91425" rIns="91425" bIns="91425" anchor="t" anchorCtr="0">
            <a:noAutofit/>
          </a:bodyPr>
          <a:lstStyle/>
          <a:p>
            <a:pPr algn="l"/>
            <a:r>
              <a:rPr lang="en-US" sz="1200" b="1" dirty="0" smtClean="0"/>
              <a:t>Question</a:t>
            </a:r>
            <a:r>
              <a:rPr lang="en-US" sz="1200" b="1" dirty="0"/>
              <a:t>: </a:t>
            </a:r>
            <a:r>
              <a:rPr lang="en-US" sz="1200" b="1" dirty="0" smtClean="0"/>
              <a:t>What </a:t>
            </a:r>
            <a:r>
              <a:rPr lang="en-US" sz="1200" b="1" dirty="0"/>
              <a:t>potential future enhancements are considered for the system</a:t>
            </a:r>
            <a:r>
              <a:rPr lang="en-US" sz="1200" b="1" dirty="0" smtClean="0"/>
              <a:t>?</a:t>
            </a:r>
            <a:br>
              <a:rPr lang="en-US" sz="1200" b="1" dirty="0" smtClean="0"/>
            </a:br>
            <a:r>
              <a:rPr lang="en-US" sz="1200" b="1" dirty="0"/>
              <a:t/>
            </a:r>
            <a:br>
              <a:rPr lang="en-US" sz="1200" b="1" dirty="0"/>
            </a:br>
            <a:r>
              <a:rPr lang="en-US" sz="1200" b="1" dirty="0"/>
              <a:t>Answer:</a:t>
            </a:r>
            <a:r>
              <a:rPr lang="en-US" sz="1200" dirty="0"/>
              <a:t> Future enhancements may include scalability improvements, additional features such as analytics and automated reporting, and integration with external systems to further streamline blood bank operations and enhance overall functionality.</a:t>
            </a:r>
            <a:br>
              <a:rPr lang="en-US" sz="1200" dirty="0"/>
            </a:br>
            <a:r>
              <a:rPr lang="en-US" sz="1800" dirty="0"/>
              <a:t/>
            </a:r>
            <a:br>
              <a:rPr lang="en-US" sz="1800" dirty="0"/>
            </a:br>
            <a:endParaRPr lang="en-US" sz="900" dirty="0"/>
          </a:p>
        </p:txBody>
      </p:sp>
      <p:sp>
        <p:nvSpPr>
          <p:cNvPr id="3" name="TextBox 2"/>
          <p:cNvSpPr txBox="1"/>
          <p:nvPr/>
        </p:nvSpPr>
        <p:spPr>
          <a:xfrm>
            <a:off x="383060" y="174577"/>
            <a:ext cx="8563871" cy="1384995"/>
          </a:xfrm>
          <a:prstGeom prst="rect">
            <a:avLst/>
          </a:prstGeom>
          <a:noFill/>
        </p:spPr>
        <p:txBody>
          <a:bodyPr wrap="square" rtlCol="0">
            <a:spAutoFit/>
          </a:bodyPr>
          <a:lstStyle/>
          <a:p>
            <a:r>
              <a:rPr lang="en-US" b="1" dirty="0">
                <a:solidFill>
                  <a:schemeClr val="tx1"/>
                </a:solidFill>
              </a:rPr>
              <a:t>Question: What measures are in place to ensure the accuracy of the blood inventory?</a:t>
            </a:r>
            <a:br>
              <a:rPr lang="en-US" b="1" dirty="0">
                <a:solidFill>
                  <a:schemeClr val="tx1"/>
                </a:solidFill>
              </a:rPr>
            </a:br>
            <a:r>
              <a:rPr lang="en-US" b="1" dirty="0">
                <a:solidFill>
                  <a:schemeClr val="tx1"/>
                </a:solidFill>
              </a:rPr>
              <a:t/>
            </a:r>
            <a:br>
              <a:rPr lang="en-US" b="1" dirty="0">
                <a:solidFill>
                  <a:schemeClr val="tx1"/>
                </a:solidFill>
              </a:rPr>
            </a:br>
            <a:r>
              <a:rPr lang="en-US" b="1" dirty="0">
                <a:solidFill>
                  <a:schemeClr val="tx1"/>
                </a:solidFill>
              </a:rPr>
              <a:t>Answer:</a:t>
            </a:r>
            <a:r>
              <a:rPr lang="en-US" dirty="0">
                <a:solidFill>
                  <a:schemeClr val="tx1"/>
                </a:solidFill>
              </a:rPr>
              <a:t> Real-time inventory tracking is implemented to provide accurate and up-to-date information on blood availability. This minimizes the risk of shortages or excess, allowing blood banks to optimize their inventory and respond effectively to varying demand.</a:t>
            </a:r>
            <a:br>
              <a:rPr lang="en-US" dirty="0">
                <a:solidFill>
                  <a:schemeClr val="tx1"/>
                </a:solidFill>
              </a:rPr>
            </a:br>
            <a:endParaRPr lang="en-US" dirty="0">
              <a:solidFill>
                <a:schemeClr val="tx1"/>
              </a:solidFill>
            </a:endParaRPr>
          </a:p>
        </p:txBody>
      </p:sp>
      <p:sp>
        <p:nvSpPr>
          <p:cNvPr id="5" name="TextBox 4"/>
          <p:cNvSpPr txBox="1"/>
          <p:nvPr/>
        </p:nvSpPr>
        <p:spPr>
          <a:xfrm>
            <a:off x="4468846" y="1410842"/>
            <a:ext cx="4333677" cy="2246769"/>
          </a:xfrm>
          <a:prstGeom prst="rect">
            <a:avLst/>
          </a:prstGeom>
          <a:noFill/>
        </p:spPr>
        <p:txBody>
          <a:bodyPr wrap="square" rtlCol="0">
            <a:spAutoFit/>
          </a:bodyPr>
          <a:lstStyle/>
          <a:p>
            <a:r>
              <a:rPr lang="en-US" b="1" dirty="0">
                <a:solidFill>
                  <a:schemeClr val="tx1"/>
                </a:solidFill>
              </a:rPr>
              <a:t>Question: Why choose XAMPP for local server deployment?</a:t>
            </a:r>
            <a:br>
              <a:rPr lang="en-US" b="1" dirty="0">
                <a:solidFill>
                  <a:schemeClr val="tx1"/>
                </a:solidFill>
              </a:rPr>
            </a:br>
            <a:r>
              <a:rPr lang="en-US" b="1" dirty="0">
                <a:solidFill>
                  <a:schemeClr val="tx1"/>
                </a:solidFill>
              </a:rPr>
              <a:t/>
            </a:r>
            <a:br>
              <a:rPr lang="en-US" b="1" dirty="0">
                <a:solidFill>
                  <a:schemeClr val="tx1"/>
                </a:solidFill>
              </a:rPr>
            </a:br>
            <a:r>
              <a:rPr lang="en-US" b="1" dirty="0">
                <a:solidFill>
                  <a:schemeClr val="tx1"/>
                </a:solidFill>
              </a:rPr>
              <a:t>Answer:</a:t>
            </a:r>
            <a:r>
              <a:rPr lang="en-US" dirty="0">
                <a:solidFill>
                  <a:schemeClr val="tx1"/>
                </a:solidFill>
              </a:rPr>
              <a:t> XAMPP provides a convenient and cost-effective solution for local server deployment. It includes Apache, MySQL, PHP, and </a:t>
            </a:r>
            <a:r>
              <a:rPr lang="en-US" dirty="0" err="1">
                <a:solidFill>
                  <a:schemeClr val="tx1"/>
                </a:solidFill>
              </a:rPr>
              <a:t>phpMyAdmin</a:t>
            </a:r>
            <a:r>
              <a:rPr lang="en-US" dirty="0">
                <a:solidFill>
                  <a:schemeClr val="tx1"/>
                </a:solidFill>
              </a:rPr>
              <a:t>, simplifying the setup process and reducing the reliance on external hosting services, making it an ideal choice for blood banks with limited resources.</a:t>
            </a:r>
            <a:br>
              <a:rPr lang="en-US" dirty="0">
                <a:solidFill>
                  <a:schemeClr val="tx1"/>
                </a:solidFill>
              </a:rPr>
            </a:br>
            <a:endParaRPr lang="en-US" dirty="0">
              <a:solidFill>
                <a:schemeClr val="tx1"/>
              </a:solidFill>
            </a:endParaRPr>
          </a:p>
        </p:txBody>
      </p:sp>
      <p:sp>
        <p:nvSpPr>
          <p:cNvPr id="6" name="TextBox 5"/>
          <p:cNvSpPr txBox="1"/>
          <p:nvPr/>
        </p:nvSpPr>
        <p:spPr>
          <a:xfrm>
            <a:off x="383060" y="1410271"/>
            <a:ext cx="3941379" cy="2246769"/>
          </a:xfrm>
          <a:prstGeom prst="rect">
            <a:avLst/>
          </a:prstGeom>
          <a:noFill/>
        </p:spPr>
        <p:txBody>
          <a:bodyPr wrap="square" rtlCol="0">
            <a:spAutoFit/>
          </a:bodyPr>
          <a:lstStyle/>
          <a:p>
            <a:r>
              <a:rPr lang="en-US" b="1" dirty="0">
                <a:solidFill>
                  <a:schemeClr val="tx1"/>
                </a:solidFill>
              </a:rPr>
              <a:t>Question: Can the system accommodate future growth in data volume?</a:t>
            </a:r>
            <a:br>
              <a:rPr lang="en-US" b="1" dirty="0">
                <a:solidFill>
                  <a:schemeClr val="tx1"/>
                </a:solidFill>
              </a:rPr>
            </a:br>
            <a:r>
              <a:rPr lang="en-US" b="1" dirty="0">
                <a:solidFill>
                  <a:schemeClr val="tx1"/>
                </a:solidFill>
              </a:rPr>
              <a:t/>
            </a:r>
            <a:br>
              <a:rPr lang="en-US" b="1" dirty="0">
                <a:solidFill>
                  <a:schemeClr val="tx1"/>
                </a:solidFill>
              </a:rPr>
            </a:br>
            <a:r>
              <a:rPr lang="en-US" b="1" dirty="0">
                <a:solidFill>
                  <a:schemeClr val="tx1"/>
                </a:solidFill>
              </a:rPr>
              <a:t>Answer:</a:t>
            </a:r>
            <a:r>
              <a:rPr lang="en-US" dirty="0">
                <a:solidFill>
                  <a:schemeClr val="tx1"/>
                </a:solidFill>
              </a:rPr>
              <a:t> Yes, the system is designed with scalability in mind. It can easily accommodate increased data volumes by leveraging database optimization strategies and, if necessary, transitioning to cloud-based solutions for enhanced scalability.</a:t>
            </a:r>
            <a:br>
              <a:rPr lang="en-US" dirty="0">
                <a:solidFill>
                  <a:schemeClr val="tx1"/>
                </a:solidFill>
              </a:rPr>
            </a:br>
            <a:endParaRPr lang="en-US" dirty="0">
              <a:solidFill>
                <a:schemeClr val="tx1"/>
              </a:solidFill>
            </a:endParaRPr>
          </a:p>
        </p:txBody>
      </p:sp>
      <p:sp>
        <p:nvSpPr>
          <p:cNvPr id="7" name="TextBox 6"/>
          <p:cNvSpPr txBox="1"/>
          <p:nvPr/>
        </p:nvSpPr>
        <p:spPr>
          <a:xfrm>
            <a:off x="-135373" y="413098"/>
            <a:ext cx="652679" cy="4457700"/>
          </a:xfrm>
          <a:prstGeom prst="rect">
            <a:avLst/>
          </a:prstGeom>
          <a:noFill/>
        </p:spPr>
        <p:txBody>
          <a:bodyPr vert="wordArtVert" wrap="square" rtlCol="0">
            <a:spAutoFit/>
          </a:bodyPr>
          <a:lstStyle/>
          <a:p>
            <a:r>
              <a:rPr lang="en-US" sz="2800" dirty="0" smtClean="0">
                <a:solidFill>
                  <a:schemeClr val="tx1"/>
                </a:solidFill>
              </a:rPr>
              <a:t>QUESTIONS</a:t>
            </a:r>
            <a:endParaRPr lang="en-US" sz="28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2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53"/>
                                        </p:tgtEl>
                                        <p:attrNameLst>
                                          <p:attrName>style.visibility</p:attrName>
                                        </p:attrNameLst>
                                      </p:cBhvr>
                                      <p:to>
                                        <p:strVal val="visible"/>
                                      </p:to>
                                    </p:set>
                                    <p:animEffect transition="in" filter="randombar(horizontal)">
                                      <p:cBhvr>
                                        <p:cTn id="29" dur="500"/>
                                        <p:tgtEl>
                                          <p:spTgt spid="35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grpId="1" nodeType="clickEffect">
                                  <p:stCondLst>
                                    <p:cond delay="0"/>
                                  </p:stCondLst>
                                  <p:childTnLst>
                                    <p:animEffect transition="out" filter="fade">
                                      <p:cBhvr>
                                        <p:cTn id="33" dur="1000"/>
                                        <p:tgtEl>
                                          <p:spTgt spid="7"/>
                                        </p:tgtEl>
                                      </p:cBhvr>
                                    </p:animEffect>
                                    <p:anim calcmode="lin" valueType="num">
                                      <p:cBhvr>
                                        <p:cTn id="34" dur="1000"/>
                                        <p:tgtEl>
                                          <p:spTgt spid="7"/>
                                        </p:tgtEl>
                                        <p:attrNameLst>
                                          <p:attrName>ppt_x</p:attrName>
                                        </p:attrNameLst>
                                      </p:cBhvr>
                                      <p:tavLst>
                                        <p:tav tm="0">
                                          <p:val>
                                            <p:strVal val="ppt_x"/>
                                          </p:val>
                                        </p:tav>
                                        <p:tav tm="100000">
                                          <p:val>
                                            <p:strVal val="ppt_x"/>
                                          </p:val>
                                        </p:tav>
                                      </p:tavLst>
                                    </p:anim>
                                    <p:anim calcmode="lin" valueType="num">
                                      <p:cBhvr>
                                        <p:cTn id="35" dur="1000"/>
                                        <p:tgtEl>
                                          <p:spTgt spid="7"/>
                                        </p:tgtEl>
                                        <p:attrNameLst>
                                          <p:attrName>ppt_y</p:attrName>
                                        </p:attrNameLst>
                                      </p:cBhvr>
                                      <p:tavLst>
                                        <p:tav tm="0">
                                          <p:val>
                                            <p:strVal val="ppt_y"/>
                                          </p:val>
                                        </p:tav>
                                        <p:tav tm="100000">
                                          <p:val>
                                            <p:strVal val="ppt_y+.1"/>
                                          </p:val>
                                        </p:tav>
                                      </p:tavLst>
                                    </p:anim>
                                    <p:set>
                                      <p:cBhvr>
                                        <p:cTn id="36" dur="1" fill="hold">
                                          <p:stCondLst>
                                            <p:cond delay="99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6" presetClass="exit" presetSubtype="32" fill="hold" grpId="1" nodeType="clickEffect">
                                  <p:stCondLst>
                                    <p:cond delay="0"/>
                                  </p:stCondLst>
                                  <p:childTnLst>
                                    <p:animEffect transition="out" filter="circle(out)">
                                      <p:cBhvr>
                                        <p:cTn id="40" dur="2000"/>
                                        <p:tgtEl>
                                          <p:spTgt spid="3"/>
                                        </p:tgtEl>
                                      </p:cBhvr>
                                    </p:animEffect>
                                    <p:set>
                                      <p:cBhvr>
                                        <p:cTn id="41" dur="1" fill="hold">
                                          <p:stCondLst>
                                            <p:cond delay="1999"/>
                                          </p:stCondLst>
                                        </p:cTn>
                                        <p:tgtEl>
                                          <p:spTgt spid="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1" presetClass="exit" presetSubtype="1" fill="hold" grpId="1" nodeType="clickEffect">
                                  <p:stCondLst>
                                    <p:cond delay="0"/>
                                  </p:stCondLst>
                                  <p:childTnLst>
                                    <p:animEffect transition="out" filter="wheel(1)">
                                      <p:cBhvr>
                                        <p:cTn id="45" dur="2000"/>
                                        <p:tgtEl>
                                          <p:spTgt spid="6"/>
                                        </p:tgtEl>
                                      </p:cBhvr>
                                    </p:animEffect>
                                    <p:set>
                                      <p:cBhvr>
                                        <p:cTn id="46" dur="1" fill="hold">
                                          <p:stCondLst>
                                            <p:cond delay="1999"/>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1" presetClass="exit" presetSubtype="1" fill="hold" grpId="1" nodeType="clickEffect">
                                  <p:stCondLst>
                                    <p:cond delay="0"/>
                                  </p:stCondLst>
                                  <p:childTnLst>
                                    <p:animEffect transition="out" filter="wheel(1)">
                                      <p:cBhvr>
                                        <p:cTn id="50" dur="2000"/>
                                        <p:tgtEl>
                                          <p:spTgt spid="5"/>
                                        </p:tgtEl>
                                      </p:cBhvr>
                                    </p:animEffect>
                                    <p:set>
                                      <p:cBhvr>
                                        <p:cTn id="51" dur="1" fill="hold">
                                          <p:stCondLst>
                                            <p:cond delay="1999"/>
                                          </p:stCondLst>
                                        </p:cTn>
                                        <p:tgtEl>
                                          <p:spTgt spid="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4" presetClass="exit" presetSubtype="10" fill="hold" grpId="1" nodeType="clickEffect">
                                  <p:stCondLst>
                                    <p:cond delay="0"/>
                                  </p:stCondLst>
                                  <p:childTnLst>
                                    <p:animEffect transition="out" filter="randombar(horizontal)">
                                      <p:cBhvr>
                                        <p:cTn id="55" dur="500"/>
                                        <p:tgtEl>
                                          <p:spTgt spid="353"/>
                                        </p:tgtEl>
                                      </p:cBhvr>
                                    </p:animEffect>
                                    <p:set>
                                      <p:cBhvr>
                                        <p:cTn id="56" dur="1" fill="hold">
                                          <p:stCondLst>
                                            <p:cond delay="499"/>
                                          </p:stCondLst>
                                        </p:cTn>
                                        <p:tgtEl>
                                          <p:spTgt spid="3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p:bldP spid="353" grpId="1"/>
      <p:bldP spid="3" grpId="0"/>
      <p:bldP spid="3" grpId="1"/>
      <p:bldP spid="5" grpId="0"/>
      <p:bldP spid="5" grpId="1"/>
      <p:bldP spid="6" grpId="0"/>
      <p:bldP spid="6" grpId="1"/>
      <p:bldP spid="7" grpId="0"/>
      <p:bldP spid="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br>
              <a:rPr lang="en-US" b="1" dirty="0"/>
            </a:br>
            <a:endParaRPr lang="en-US" dirty="0"/>
          </a:p>
        </p:txBody>
      </p:sp>
      <p:sp>
        <p:nvSpPr>
          <p:cNvPr id="3" name="TextBox 2"/>
          <p:cNvSpPr txBox="1"/>
          <p:nvPr/>
        </p:nvSpPr>
        <p:spPr>
          <a:xfrm rot="10800000" flipV="1">
            <a:off x="1348740" y="1545042"/>
            <a:ext cx="6926580" cy="1815882"/>
          </a:xfrm>
          <a:prstGeom prst="rect">
            <a:avLst/>
          </a:prstGeom>
          <a:noFill/>
        </p:spPr>
        <p:txBody>
          <a:bodyPr wrap="square" rtlCol="0">
            <a:spAutoFit/>
          </a:bodyPr>
          <a:lstStyle/>
          <a:p>
            <a:r>
              <a:rPr lang="en-US" dirty="0">
                <a:solidFill>
                  <a:schemeClr val="tx1"/>
                </a:solidFill>
              </a:rPr>
              <a:t>In conclusion, the Blood Bank Management System stands as a successful endeavor, achieving its objectives, overcoming challenges, and positively impacting blood bank operations. The Blood Bank Management System has successfully met and exceeded its primary objectives, resulting in substantial achievements in the improvement of blood bank </a:t>
            </a:r>
            <a:r>
              <a:rPr lang="en-US" dirty="0" err="1">
                <a:solidFill>
                  <a:schemeClr val="tx1"/>
                </a:solidFill>
              </a:rPr>
              <a:t>operations.</a:t>
            </a:r>
            <a:r>
              <a:rPr lang="en-US" dirty="0" err="1" smtClean="0">
                <a:solidFill>
                  <a:schemeClr val="tx1"/>
                </a:solidFill>
              </a:rPr>
              <a:t>This</a:t>
            </a:r>
            <a:r>
              <a:rPr lang="en-US" dirty="0" smtClean="0">
                <a:solidFill>
                  <a:schemeClr val="tx1"/>
                </a:solidFill>
              </a:rPr>
              <a:t> </a:t>
            </a:r>
            <a:r>
              <a:rPr lang="en-US" dirty="0">
                <a:solidFill>
                  <a:schemeClr val="tx1"/>
                </a:solidFill>
              </a:rPr>
              <a:t>project not only modernizes processes but also contributes to the advancement of healthcare services related to blood transfusions, ultimately saving lives and improving the overall well-being of the community.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41" y="3046640"/>
            <a:ext cx="2575560" cy="2164415"/>
          </a:xfrm>
          <a:prstGeom prst="rect">
            <a:avLst/>
          </a:prstGeom>
        </p:spPr>
      </p:pic>
    </p:spTree>
    <p:extLst>
      <p:ext uri="{BB962C8B-B14F-4D97-AF65-F5344CB8AC3E}">
        <p14:creationId xmlns:p14="http://schemas.microsoft.com/office/powerpoint/2010/main" val="36612664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000"/>
                                        <p:tgtEl>
                                          <p:spTgt spid="4"/>
                                        </p:tgtEl>
                                      </p:cBhvr>
                                    </p:animEffect>
                                    <p:anim calcmode="lin" valueType="num">
                                      <p:cBhvr>
                                        <p:cTn id="26" dur="2000" fill="hold"/>
                                        <p:tgtEl>
                                          <p:spTgt spid="4"/>
                                        </p:tgtEl>
                                        <p:attrNameLst>
                                          <p:attrName>ppt_w</p:attrName>
                                        </p:attrNameLst>
                                      </p:cBhvr>
                                      <p:tavLst>
                                        <p:tav tm="0" fmla="#ppt_w*sin(2.5*pi*$)">
                                          <p:val>
                                            <p:fltVal val="0"/>
                                          </p:val>
                                        </p:tav>
                                        <p:tav tm="100000">
                                          <p:val>
                                            <p:fltVal val="1"/>
                                          </p:val>
                                        </p:tav>
                                      </p:tavLst>
                                    </p:anim>
                                    <p:anim calcmode="lin" valueType="num">
                                      <p:cBhvr>
                                        <p:cTn id="27"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5" presetClass="exit" presetSubtype="0" fill="hold" grpId="1" nodeType="clickEffect">
                                  <p:stCondLst>
                                    <p:cond delay="0"/>
                                  </p:stCondLst>
                                  <p:childTnLst>
                                    <p:animEffect transition="out" filter="fade">
                                      <p:cBhvr>
                                        <p:cTn id="40" dur="2000"/>
                                        <p:tgtEl>
                                          <p:spTgt spid="2"/>
                                        </p:tgtEl>
                                      </p:cBhvr>
                                    </p:animEffect>
                                    <p:anim calcmode="lin" valueType="num">
                                      <p:cBhvr>
                                        <p:cTn id="41" dur="2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2" dur="2000"/>
                                        <p:tgtEl>
                                          <p:spTgt spid="2"/>
                                        </p:tgtEl>
                                        <p:attrNameLst>
                                          <p:attrName>ppt_h</p:attrName>
                                        </p:attrNameLst>
                                      </p:cBhvr>
                                      <p:tavLst>
                                        <p:tav tm="0">
                                          <p:val>
                                            <p:strVal val="ppt_h"/>
                                          </p:val>
                                        </p:tav>
                                        <p:tav tm="100000">
                                          <p:val>
                                            <p:strVal val="ppt_h"/>
                                          </p:val>
                                        </p:tav>
                                      </p:tavLst>
                                    </p:anim>
                                    <p:set>
                                      <p:cBhvr>
                                        <p:cTn id="43" dur="1" fill="hold">
                                          <p:stCondLst>
                                            <p:cond delay="1999"/>
                                          </p:stCondLst>
                                        </p:cTn>
                                        <p:tgtEl>
                                          <p:spTgt spid="2"/>
                                        </p:tgtEl>
                                        <p:attrNameLst>
                                          <p:attrName>style.visibility</p:attrName>
                                        </p:attrNameLst>
                                      </p:cBhvr>
                                      <p:to>
                                        <p:strVal val="hidden"/>
                                      </p:to>
                                    </p:set>
                                  </p:childTnLst>
                                </p:cTn>
                              </p:par>
                              <p:par>
                                <p:cTn id="44" presetID="45" presetClass="exit" presetSubtype="0" fill="hold" nodeType="withEffect">
                                  <p:stCondLst>
                                    <p:cond delay="0"/>
                                  </p:stCondLst>
                                  <p:childTnLst>
                                    <p:animEffect transition="out" filter="fade">
                                      <p:cBhvr>
                                        <p:cTn id="45" dur="2000"/>
                                        <p:tgtEl>
                                          <p:spTgt spid="4"/>
                                        </p:tgtEl>
                                      </p:cBhvr>
                                    </p:animEffect>
                                    <p:anim calcmode="lin" valueType="num">
                                      <p:cBhvr>
                                        <p:cTn id="46"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47" dur="2000"/>
                                        <p:tgtEl>
                                          <p:spTgt spid="4"/>
                                        </p:tgtEl>
                                        <p:attrNameLst>
                                          <p:attrName>ppt_h</p:attrName>
                                        </p:attrNameLst>
                                      </p:cBhvr>
                                      <p:tavLst>
                                        <p:tav tm="0">
                                          <p:val>
                                            <p:strVal val="ppt_h"/>
                                          </p:val>
                                        </p:tav>
                                        <p:tav tm="100000">
                                          <p:val>
                                            <p:strVal val="ppt_h"/>
                                          </p:val>
                                        </p:tav>
                                      </p:tavLst>
                                    </p:anim>
                                    <p:set>
                                      <p:cBhvr>
                                        <p:cTn id="48"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2695" y="175260"/>
            <a:ext cx="4514850" cy="3962400"/>
          </a:xfrm>
          <a:prstGeom prst="rect">
            <a:avLst/>
          </a:prstGeom>
        </p:spPr>
      </p:pic>
      <p:sp>
        <p:nvSpPr>
          <p:cNvPr id="3" name="TextBox 2"/>
          <p:cNvSpPr txBox="1"/>
          <p:nvPr/>
        </p:nvSpPr>
        <p:spPr>
          <a:xfrm>
            <a:off x="501543" y="4251960"/>
            <a:ext cx="8749137" cy="1384995"/>
          </a:xfrm>
          <a:prstGeom prst="rect">
            <a:avLst/>
          </a:prstGeom>
          <a:noFill/>
        </p:spPr>
        <p:txBody>
          <a:bodyPr wrap="square" rtlCol="0">
            <a:spAutoFit/>
          </a:bodyPr>
          <a:lstStyle/>
          <a:p>
            <a:r>
              <a:rPr lang="en-US" sz="2800" b="1" dirty="0" smtClean="0">
                <a:solidFill>
                  <a:schemeClr val="tx1"/>
                </a:solidFill>
                <a:latin typeface="Berlin Sans FB Demi" panose="020E0802020502020306" pitchFamily="34" charset="0"/>
              </a:rPr>
              <a:t>Thanks For Watching Our Presentation Carefully…</a:t>
            </a:r>
            <a:endParaRPr lang="en-US" sz="2800" b="1" dirty="0">
              <a:solidFill>
                <a:schemeClr val="tx1"/>
              </a:solidFill>
              <a:latin typeface="Berlin Sans FB Demi" panose="020E0802020502020306" pitchFamily="34" charset="0"/>
            </a:endParaRPr>
          </a:p>
          <a:p>
            <a:r>
              <a:rPr lang="en-US" sz="2800" b="1" dirty="0">
                <a:solidFill>
                  <a:schemeClr val="tx1"/>
                </a:solidFill>
                <a:latin typeface="Berlin Sans FB Demi" panose="020E0802020502020306" pitchFamily="34" charset="0"/>
              </a:rPr>
              <a:t/>
            </a:r>
            <a:br>
              <a:rPr lang="en-US" sz="2800" b="1" dirty="0">
                <a:solidFill>
                  <a:schemeClr val="tx1"/>
                </a:solidFill>
                <a:latin typeface="Berlin Sans FB Demi" panose="020E0802020502020306" pitchFamily="34" charset="0"/>
              </a:rPr>
            </a:br>
            <a:endParaRPr lang="en-US" sz="2800" b="1" dirty="0">
              <a:solidFill>
                <a:schemeClr val="tx1"/>
              </a:solidFill>
              <a:latin typeface="Berlin Sans FB Demi" panose="020E0802020502020306" pitchFamily="34" charset="0"/>
            </a:endParaRPr>
          </a:p>
        </p:txBody>
      </p:sp>
    </p:spTree>
    <p:extLst>
      <p:ext uri="{BB962C8B-B14F-4D97-AF65-F5344CB8AC3E}">
        <p14:creationId xmlns:p14="http://schemas.microsoft.com/office/powerpoint/2010/main" val="24186231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2"/>
                                        </p:tgtEl>
                                        <p:attrNameLst>
                                          <p:attrName>ppt_w</p:attrName>
                                        </p:attrNameLst>
                                      </p:cBhvr>
                                      <p:tavLst>
                                        <p:tav tm="0">
                                          <p:val>
                                            <p:strVal val="ppt_w"/>
                                          </p:val>
                                        </p:tav>
                                        <p:tav tm="100000">
                                          <p:val>
                                            <p:fltVal val="0"/>
                                          </p:val>
                                        </p:tav>
                                      </p:tavLst>
                                    </p:anim>
                                    <p:anim calcmode="lin" valueType="num">
                                      <p:cBhvr>
                                        <p:cTn id="19" dur="500"/>
                                        <p:tgtEl>
                                          <p:spTgt spid="2"/>
                                        </p:tgtEl>
                                        <p:attrNameLst>
                                          <p:attrName>ppt_h</p:attrName>
                                        </p:attrNameLst>
                                      </p:cBhvr>
                                      <p:tavLst>
                                        <p:tav tm="0">
                                          <p:val>
                                            <p:strVal val="ppt_h"/>
                                          </p:val>
                                        </p:tav>
                                        <p:tav tm="100000">
                                          <p:val>
                                            <p:fltVal val="0"/>
                                          </p:val>
                                        </p:tav>
                                      </p:tavLst>
                                    </p:anim>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53" presetClass="exit" presetSubtype="32" fill="hold" grpId="1" nodeType="withEffect">
                                  <p:stCondLst>
                                    <p:cond delay="0"/>
                                  </p:stCondLst>
                                  <p:childTnLst>
                                    <p:anim calcmode="lin" valueType="num">
                                      <p:cBhvr>
                                        <p:cTn id="23" dur="500"/>
                                        <p:tgtEl>
                                          <p:spTgt spid="3"/>
                                        </p:tgtEl>
                                        <p:attrNameLst>
                                          <p:attrName>ppt_w</p:attrName>
                                        </p:attrNameLst>
                                      </p:cBhvr>
                                      <p:tavLst>
                                        <p:tav tm="0">
                                          <p:val>
                                            <p:strVal val="ppt_w"/>
                                          </p:val>
                                        </p:tav>
                                        <p:tav tm="100000">
                                          <p:val>
                                            <p:fltVal val="0"/>
                                          </p:val>
                                        </p:tav>
                                      </p:tavLst>
                                    </p:anim>
                                    <p:anim calcmode="lin" valueType="num">
                                      <p:cBhvr>
                                        <p:cTn id="24" dur="500"/>
                                        <p:tgtEl>
                                          <p:spTgt spid="3"/>
                                        </p:tgtEl>
                                        <p:attrNameLst>
                                          <p:attrName>ppt_h</p:attrName>
                                        </p:attrNameLst>
                                      </p:cBhvr>
                                      <p:tavLst>
                                        <p:tav tm="0">
                                          <p:val>
                                            <p:strVal val="ppt_h"/>
                                          </p:val>
                                        </p:tav>
                                        <p:tav tm="100000">
                                          <p:val>
                                            <p:fltVal val="0"/>
                                          </p:val>
                                        </p:tav>
                                      </p:tavLst>
                                    </p:anim>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title" idx="2"/>
          </p:nvPr>
        </p:nvSpPr>
        <p:spPr>
          <a:xfrm>
            <a:off x="722482" y="1212550"/>
            <a:ext cx="1106700" cy="48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12" name="Google Shape;212;p30"/>
          <p:cNvSpPr txBox="1">
            <a:spLocks noGrp="1"/>
          </p:cNvSpPr>
          <p:nvPr>
            <p:ph type="title" idx="3"/>
          </p:nvPr>
        </p:nvSpPr>
        <p:spPr>
          <a:xfrm>
            <a:off x="722482" y="2895253"/>
            <a:ext cx="1106700" cy="479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213" name="Google Shape;213;p30"/>
          <p:cNvSpPr txBox="1">
            <a:spLocks noGrp="1"/>
          </p:cNvSpPr>
          <p:nvPr>
            <p:ph type="title" idx="4"/>
          </p:nvPr>
        </p:nvSpPr>
        <p:spPr>
          <a:xfrm>
            <a:off x="722482" y="1776051"/>
            <a:ext cx="1106700" cy="479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14" name="Google Shape;214;p30"/>
          <p:cNvSpPr txBox="1">
            <a:spLocks noGrp="1"/>
          </p:cNvSpPr>
          <p:nvPr>
            <p:ph type="title" idx="5"/>
          </p:nvPr>
        </p:nvSpPr>
        <p:spPr>
          <a:xfrm>
            <a:off x="722482" y="3454853"/>
            <a:ext cx="1106700" cy="479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215" name="Google Shape;215;p30"/>
          <p:cNvSpPr txBox="1">
            <a:spLocks noGrp="1"/>
          </p:cNvSpPr>
          <p:nvPr>
            <p:ph type="title" idx="6"/>
          </p:nvPr>
        </p:nvSpPr>
        <p:spPr>
          <a:xfrm>
            <a:off x="715100" y="2335652"/>
            <a:ext cx="1106700" cy="479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16" name="Google Shape;216;p30"/>
          <p:cNvSpPr txBox="1">
            <a:spLocks noGrp="1"/>
          </p:cNvSpPr>
          <p:nvPr>
            <p:ph type="title" idx="7"/>
          </p:nvPr>
        </p:nvSpPr>
        <p:spPr>
          <a:xfrm>
            <a:off x="715100" y="4014454"/>
            <a:ext cx="1106700" cy="479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217" name="Google Shape;217;p30"/>
          <p:cNvSpPr txBox="1">
            <a:spLocks noGrp="1"/>
          </p:cNvSpPr>
          <p:nvPr>
            <p:ph type="subTitle" idx="1"/>
          </p:nvPr>
        </p:nvSpPr>
        <p:spPr>
          <a:xfrm>
            <a:off x="2040650" y="1761221"/>
            <a:ext cx="5244600" cy="483300"/>
          </a:xfrm>
          <a:prstGeom prst="rect">
            <a:avLst/>
          </a:prstGeom>
        </p:spPr>
        <p:txBody>
          <a:bodyPr spcFirstLastPara="1" wrap="square" lIns="91425" tIns="91425" rIns="91425" bIns="91425" anchor="ctr" anchorCtr="0">
            <a:noAutofit/>
          </a:bodyPr>
          <a:lstStyle/>
          <a:p>
            <a:r>
              <a:rPr lang="en-US" b="1" dirty="0"/>
              <a:t>Background</a:t>
            </a:r>
          </a:p>
        </p:txBody>
      </p:sp>
      <p:sp>
        <p:nvSpPr>
          <p:cNvPr id="218" name="Google Shape;21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19" name="Google Shape;219;p30"/>
          <p:cNvSpPr txBox="1">
            <a:spLocks noGrp="1"/>
          </p:cNvSpPr>
          <p:nvPr>
            <p:ph type="subTitle" idx="8"/>
          </p:nvPr>
        </p:nvSpPr>
        <p:spPr>
          <a:xfrm>
            <a:off x="2040650" y="2320822"/>
            <a:ext cx="5244600" cy="483300"/>
          </a:xfrm>
          <a:prstGeom prst="rect">
            <a:avLst/>
          </a:prstGeom>
        </p:spPr>
        <p:txBody>
          <a:bodyPr spcFirstLastPara="1" wrap="square" lIns="91425" tIns="91425" rIns="91425" bIns="91425" anchor="ctr" anchorCtr="0">
            <a:noAutofit/>
          </a:bodyPr>
          <a:lstStyle/>
          <a:p>
            <a:r>
              <a:rPr lang="en-US" b="1" dirty="0"/>
              <a:t>System Architecture</a:t>
            </a:r>
          </a:p>
        </p:txBody>
      </p:sp>
      <p:sp>
        <p:nvSpPr>
          <p:cNvPr id="221" name="Google Shape;221;p30"/>
          <p:cNvSpPr txBox="1">
            <a:spLocks noGrp="1"/>
          </p:cNvSpPr>
          <p:nvPr>
            <p:ph type="subTitle" idx="13"/>
          </p:nvPr>
        </p:nvSpPr>
        <p:spPr>
          <a:xfrm>
            <a:off x="2040650" y="2891353"/>
            <a:ext cx="5244600" cy="483300"/>
          </a:xfrm>
          <a:prstGeom prst="rect">
            <a:avLst/>
          </a:prstGeom>
        </p:spPr>
        <p:txBody>
          <a:bodyPr spcFirstLastPara="1" wrap="square" lIns="91425" tIns="91425" rIns="91425" bIns="91425" anchor="ctr" anchorCtr="0">
            <a:noAutofit/>
          </a:bodyPr>
          <a:lstStyle/>
          <a:p>
            <a:r>
              <a:rPr lang="en-US" b="1" dirty="0" err="1" smtClean="0"/>
              <a:t>XAMPP,NetBeans</a:t>
            </a:r>
            <a:r>
              <a:rPr lang="en-US" b="1" dirty="0" smtClean="0"/>
              <a:t> </a:t>
            </a:r>
            <a:r>
              <a:rPr lang="en-US" b="1" dirty="0"/>
              <a:t>Setup</a:t>
            </a:r>
          </a:p>
        </p:txBody>
      </p:sp>
      <p:sp>
        <p:nvSpPr>
          <p:cNvPr id="222" name="Google Shape;222;p30"/>
          <p:cNvSpPr txBox="1">
            <a:spLocks noGrp="1"/>
          </p:cNvSpPr>
          <p:nvPr>
            <p:ph type="subTitle" idx="14"/>
          </p:nvPr>
        </p:nvSpPr>
        <p:spPr>
          <a:xfrm>
            <a:off x="2040650" y="3450953"/>
            <a:ext cx="5244600" cy="483300"/>
          </a:xfrm>
          <a:prstGeom prst="rect">
            <a:avLst/>
          </a:prstGeom>
        </p:spPr>
        <p:txBody>
          <a:bodyPr spcFirstLastPara="1" wrap="square" lIns="91425" tIns="91425" rIns="91425" bIns="91425" anchor="ctr" anchorCtr="0">
            <a:noAutofit/>
          </a:bodyPr>
          <a:lstStyle/>
          <a:p>
            <a:r>
              <a:rPr lang="en-US" b="1" dirty="0" smtClean="0"/>
              <a:t>User </a:t>
            </a:r>
            <a:r>
              <a:rPr lang="en-US" b="1" dirty="0"/>
              <a:t>Interfaces</a:t>
            </a:r>
          </a:p>
        </p:txBody>
      </p:sp>
      <p:sp>
        <p:nvSpPr>
          <p:cNvPr id="223" name="Google Shape;223;p30"/>
          <p:cNvSpPr txBox="1">
            <a:spLocks noGrp="1"/>
          </p:cNvSpPr>
          <p:nvPr>
            <p:ph type="subTitle" idx="15"/>
          </p:nvPr>
        </p:nvSpPr>
        <p:spPr>
          <a:xfrm>
            <a:off x="2040650" y="4010554"/>
            <a:ext cx="5244600" cy="483300"/>
          </a:xfrm>
          <a:prstGeom prst="rect">
            <a:avLst/>
          </a:prstGeom>
        </p:spPr>
        <p:txBody>
          <a:bodyPr spcFirstLastPara="1" wrap="square" lIns="91425" tIns="91425" rIns="91425" bIns="91425" anchor="ctr" anchorCtr="0">
            <a:noAutofit/>
          </a:bodyPr>
          <a:lstStyle/>
          <a:p>
            <a:r>
              <a:rPr lang="en-US" b="1" dirty="0" smtClean="0"/>
              <a:t>Goals &amp; Conclusion</a:t>
            </a:r>
            <a:endParaRPr lang="en-US" b="1" dirty="0"/>
          </a:p>
        </p:txBody>
      </p:sp>
      <p:sp>
        <p:nvSpPr>
          <p:cNvPr id="15" name="Google Shape;217;p30"/>
          <p:cNvSpPr txBox="1">
            <a:spLocks/>
          </p:cNvSpPr>
          <p:nvPr/>
        </p:nvSpPr>
        <p:spPr>
          <a:xfrm>
            <a:off x="2040650" y="1185973"/>
            <a:ext cx="5244600" cy="483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Lexend Exa SemiBold"/>
                <a:ea typeface="Lexend Exa SemiBold"/>
                <a:cs typeface="Lexend Exa SemiBold"/>
                <a:sym typeface="Lexend Exa SemiBold"/>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r>
              <a:rPr lang="en-US" b="1" dirty="0" smtClean="0"/>
              <a:t>Introduction</a:t>
            </a:r>
            <a:endParaRPr lang="en-US" b="1"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fade">
                                      <p:cBhvr>
                                        <p:cTn id="7" dur="1000"/>
                                        <p:tgtEl>
                                          <p:spTgt spid="218"/>
                                        </p:tgtEl>
                                      </p:cBhvr>
                                    </p:animEffect>
                                    <p:anim calcmode="lin" valueType="num">
                                      <p:cBhvr>
                                        <p:cTn id="8" dur="1000" fill="hold"/>
                                        <p:tgtEl>
                                          <p:spTgt spid="218"/>
                                        </p:tgtEl>
                                        <p:attrNameLst>
                                          <p:attrName>ppt_x</p:attrName>
                                        </p:attrNameLst>
                                      </p:cBhvr>
                                      <p:tavLst>
                                        <p:tav tm="0">
                                          <p:val>
                                            <p:strVal val="#ppt_x"/>
                                          </p:val>
                                        </p:tav>
                                        <p:tav tm="100000">
                                          <p:val>
                                            <p:strVal val="#ppt_x"/>
                                          </p:val>
                                        </p:tav>
                                      </p:tavLst>
                                    </p:anim>
                                    <p:anim calcmode="lin" valueType="num">
                                      <p:cBhvr>
                                        <p:cTn id="9" dur="1000" fill="hold"/>
                                        <p:tgtEl>
                                          <p:spTgt spid="2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11"/>
                                        </p:tgtEl>
                                        <p:attrNameLst>
                                          <p:attrName>style.visibility</p:attrName>
                                        </p:attrNameLst>
                                      </p:cBhvr>
                                      <p:to>
                                        <p:strVal val="visible"/>
                                      </p:to>
                                    </p:set>
                                    <p:animEffect transition="in" filter="barn(inVertical)">
                                      <p:cBhvr>
                                        <p:cTn id="14" dur="500"/>
                                        <p:tgtEl>
                                          <p:spTgt spid="21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barn(inVertical)">
                                      <p:cBhvr>
                                        <p:cTn id="17" dur="500"/>
                                        <p:tgtEl>
                                          <p:spTgt spid="21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13"/>
                                        </p:tgtEl>
                                        <p:attrNameLst>
                                          <p:attrName>style.visibility</p:attrName>
                                        </p:attrNameLst>
                                      </p:cBhvr>
                                      <p:to>
                                        <p:strVal val="visible"/>
                                      </p:to>
                                    </p:set>
                                    <p:animEffect transition="in" filter="barn(inVertical)">
                                      <p:cBhvr>
                                        <p:cTn id="20" dur="500"/>
                                        <p:tgtEl>
                                          <p:spTgt spid="213"/>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14"/>
                                        </p:tgtEl>
                                        <p:attrNameLst>
                                          <p:attrName>style.visibility</p:attrName>
                                        </p:attrNameLst>
                                      </p:cBhvr>
                                      <p:to>
                                        <p:strVal val="visible"/>
                                      </p:to>
                                    </p:set>
                                    <p:animEffect transition="in" filter="barn(inVertical)">
                                      <p:cBhvr>
                                        <p:cTn id="23" dur="500"/>
                                        <p:tgtEl>
                                          <p:spTgt spid="21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15"/>
                                        </p:tgtEl>
                                        <p:attrNameLst>
                                          <p:attrName>style.visibility</p:attrName>
                                        </p:attrNameLst>
                                      </p:cBhvr>
                                      <p:to>
                                        <p:strVal val="visible"/>
                                      </p:to>
                                    </p:set>
                                    <p:animEffect transition="in" filter="barn(inVertical)">
                                      <p:cBhvr>
                                        <p:cTn id="26" dur="500"/>
                                        <p:tgtEl>
                                          <p:spTgt spid="215"/>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16"/>
                                        </p:tgtEl>
                                        <p:attrNameLst>
                                          <p:attrName>style.visibility</p:attrName>
                                        </p:attrNameLst>
                                      </p:cBhvr>
                                      <p:to>
                                        <p:strVal val="visible"/>
                                      </p:to>
                                    </p:set>
                                    <p:animEffect transition="in" filter="barn(inVertical)">
                                      <p:cBhvr>
                                        <p:cTn id="29" dur="500"/>
                                        <p:tgtEl>
                                          <p:spTgt spid="216"/>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17">
                                            <p:txEl>
                                              <p:pRg st="0" end="0"/>
                                            </p:txEl>
                                          </p:spTgt>
                                        </p:tgtEl>
                                        <p:attrNameLst>
                                          <p:attrName>style.visibility</p:attrName>
                                        </p:attrNameLst>
                                      </p:cBhvr>
                                      <p:to>
                                        <p:strVal val="visible"/>
                                      </p:to>
                                    </p:set>
                                    <p:animEffect transition="in" filter="barn(inVertical)">
                                      <p:cBhvr>
                                        <p:cTn id="32" dur="500"/>
                                        <p:tgtEl>
                                          <p:spTgt spid="217">
                                            <p:txEl>
                                              <p:pRg st="0" end="0"/>
                                            </p:txEl>
                                          </p:spTgt>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19">
                                            <p:txEl>
                                              <p:pRg st="0" end="0"/>
                                            </p:txEl>
                                          </p:spTgt>
                                        </p:tgtEl>
                                        <p:attrNameLst>
                                          <p:attrName>style.visibility</p:attrName>
                                        </p:attrNameLst>
                                      </p:cBhvr>
                                      <p:to>
                                        <p:strVal val="visible"/>
                                      </p:to>
                                    </p:set>
                                    <p:animEffect transition="in" filter="barn(inVertical)">
                                      <p:cBhvr>
                                        <p:cTn id="35" dur="500"/>
                                        <p:tgtEl>
                                          <p:spTgt spid="219">
                                            <p:txEl>
                                              <p:pRg st="0" end="0"/>
                                            </p:txEl>
                                          </p:spTgt>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21">
                                            <p:txEl>
                                              <p:pRg st="0" end="0"/>
                                            </p:txEl>
                                          </p:spTgt>
                                        </p:tgtEl>
                                        <p:attrNameLst>
                                          <p:attrName>style.visibility</p:attrName>
                                        </p:attrNameLst>
                                      </p:cBhvr>
                                      <p:to>
                                        <p:strVal val="visible"/>
                                      </p:to>
                                    </p:set>
                                    <p:animEffect transition="in" filter="barn(inVertical)">
                                      <p:cBhvr>
                                        <p:cTn id="38" dur="500"/>
                                        <p:tgtEl>
                                          <p:spTgt spid="221">
                                            <p:txEl>
                                              <p:pRg st="0" end="0"/>
                                            </p:txEl>
                                          </p:spTgt>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22">
                                            <p:txEl>
                                              <p:pRg st="0" end="0"/>
                                            </p:txEl>
                                          </p:spTgt>
                                        </p:tgtEl>
                                        <p:attrNameLst>
                                          <p:attrName>style.visibility</p:attrName>
                                        </p:attrNameLst>
                                      </p:cBhvr>
                                      <p:to>
                                        <p:strVal val="visible"/>
                                      </p:to>
                                    </p:set>
                                    <p:animEffect transition="in" filter="barn(inVertical)">
                                      <p:cBhvr>
                                        <p:cTn id="41" dur="500"/>
                                        <p:tgtEl>
                                          <p:spTgt spid="222">
                                            <p:txEl>
                                              <p:pRg st="0" end="0"/>
                                            </p:txEl>
                                          </p:spTgt>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23">
                                            <p:txEl>
                                              <p:pRg st="0" end="0"/>
                                            </p:txEl>
                                          </p:spTgt>
                                        </p:tgtEl>
                                        <p:attrNameLst>
                                          <p:attrName>style.visibility</p:attrName>
                                        </p:attrNameLst>
                                      </p:cBhvr>
                                      <p:to>
                                        <p:strVal val="visible"/>
                                      </p:to>
                                    </p:set>
                                    <p:animEffect transition="in" filter="barn(inVertical)">
                                      <p:cBhvr>
                                        <p:cTn id="44" dur="500"/>
                                        <p:tgtEl>
                                          <p:spTgt spid="223">
                                            <p:txEl>
                                              <p:pRg st="0" end="0"/>
                                            </p:txEl>
                                          </p:spTgt>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211"/>
                                        </p:tgtEl>
                                      </p:cBhvr>
                                    </p:animEffect>
                                    <p:set>
                                      <p:cBhvr>
                                        <p:cTn id="52" dur="1" fill="hold">
                                          <p:stCondLst>
                                            <p:cond delay="499"/>
                                          </p:stCondLst>
                                        </p:cTn>
                                        <p:tgtEl>
                                          <p:spTgt spid="211"/>
                                        </p:tgtEl>
                                        <p:attrNameLst>
                                          <p:attrName>style.visibility</p:attrName>
                                        </p:attrNameLst>
                                      </p:cBhvr>
                                      <p:to>
                                        <p:strVal val="hidden"/>
                                      </p:to>
                                    </p:set>
                                  </p:childTnLst>
                                </p:cTn>
                              </p:par>
                              <p:par>
                                <p:cTn id="53" presetID="22" presetClass="exit" presetSubtype="4" fill="hold" grpId="1" nodeType="withEffect">
                                  <p:stCondLst>
                                    <p:cond delay="0"/>
                                  </p:stCondLst>
                                  <p:childTnLst>
                                    <p:animEffect transition="out" filter="wipe(down)">
                                      <p:cBhvr>
                                        <p:cTn id="54" dur="500"/>
                                        <p:tgtEl>
                                          <p:spTgt spid="212"/>
                                        </p:tgtEl>
                                      </p:cBhvr>
                                    </p:animEffect>
                                    <p:set>
                                      <p:cBhvr>
                                        <p:cTn id="55" dur="1" fill="hold">
                                          <p:stCondLst>
                                            <p:cond delay="499"/>
                                          </p:stCondLst>
                                        </p:cTn>
                                        <p:tgtEl>
                                          <p:spTgt spid="212"/>
                                        </p:tgtEl>
                                        <p:attrNameLst>
                                          <p:attrName>style.visibility</p:attrName>
                                        </p:attrNameLst>
                                      </p:cBhvr>
                                      <p:to>
                                        <p:strVal val="hidden"/>
                                      </p:to>
                                    </p:set>
                                  </p:childTnLst>
                                </p:cTn>
                              </p:par>
                              <p:par>
                                <p:cTn id="56" presetID="22" presetClass="exit" presetSubtype="4" fill="hold" grpId="1" nodeType="withEffect">
                                  <p:stCondLst>
                                    <p:cond delay="0"/>
                                  </p:stCondLst>
                                  <p:childTnLst>
                                    <p:animEffect transition="out" filter="wipe(down)">
                                      <p:cBhvr>
                                        <p:cTn id="57" dur="500"/>
                                        <p:tgtEl>
                                          <p:spTgt spid="213"/>
                                        </p:tgtEl>
                                      </p:cBhvr>
                                    </p:animEffect>
                                    <p:set>
                                      <p:cBhvr>
                                        <p:cTn id="58" dur="1" fill="hold">
                                          <p:stCondLst>
                                            <p:cond delay="499"/>
                                          </p:stCondLst>
                                        </p:cTn>
                                        <p:tgtEl>
                                          <p:spTgt spid="213"/>
                                        </p:tgtEl>
                                        <p:attrNameLst>
                                          <p:attrName>style.visibility</p:attrName>
                                        </p:attrNameLst>
                                      </p:cBhvr>
                                      <p:to>
                                        <p:strVal val="hidden"/>
                                      </p:to>
                                    </p:set>
                                  </p:childTnLst>
                                </p:cTn>
                              </p:par>
                              <p:par>
                                <p:cTn id="59" presetID="22" presetClass="exit" presetSubtype="4" fill="hold" grpId="1" nodeType="withEffect">
                                  <p:stCondLst>
                                    <p:cond delay="0"/>
                                  </p:stCondLst>
                                  <p:childTnLst>
                                    <p:animEffect transition="out" filter="wipe(down)">
                                      <p:cBhvr>
                                        <p:cTn id="60" dur="500"/>
                                        <p:tgtEl>
                                          <p:spTgt spid="214"/>
                                        </p:tgtEl>
                                      </p:cBhvr>
                                    </p:animEffect>
                                    <p:set>
                                      <p:cBhvr>
                                        <p:cTn id="61" dur="1" fill="hold">
                                          <p:stCondLst>
                                            <p:cond delay="499"/>
                                          </p:stCondLst>
                                        </p:cTn>
                                        <p:tgtEl>
                                          <p:spTgt spid="214"/>
                                        </p:tgtEl>
                                        <p:attrNameLst>
                                          <p:attrName>style.visibility</p:attrName>
                                        </p:attrNameLst>
                                      </p:cBhvr>
                                      <p:to>
                                        <p:strVal val="hidden"/>
                                      </p:to>
                                    </p:set>
                                  </p:childTnLst>
                                </p:cTn>
                              </p:par>
                              <p:par>
                                <p:cTn id="62" presetID="22" presetClass="exit" presetSubtype="4" fill="hold" grpId="1" nodeType="withEffect">
                                  <p:stCondLst>
                                    <p:cond delay="0"/>
                                  </p:stCondLst>
                                  <p:childTnLst>
                                    <p:animEffect transition="out" filter="wipe(down)">
                                      <p:cBhvr>
                                        <p:cTn id="63" dur="500"/>
                                        <p:tgtEl>
                                          <p:spTgt spid="215"/>
                                        </p:tgtEl>
                                      </p:cBhvr>
                                    </p:animEffect>
                                    <p:set>
                                      <p:cBhvr>
                                        <p:cTn id="64" dur="1" fill="hold">
                                          <p:stCondLst>
                                            <p:cond delay="499"/>
                                          </p:stCondLst>
                                        </p:cTn>
                                        <p:tgtEl>
                                          <p:spTgt spid="215"/>
                                        </p:tgtEl>
                                        <p:attrNameLst>
                                          <p:attrName>style.visibility</p:attrName>
                                        </p:attrNameLst>
                                      </p:cBhvr>
                                      <p:to>
                                        <p:strVal val="hidden"/>
                                      </p:to>
                                    </p:set>
                                  </p:childTnLst>
                                </p:cTn>
                              </p:par>
                              <p:par>
                                <p:cTn id="65" presetID="22" presetClass="exit" presetSubtype="4" fill="hold" grpId="1" nodeType="withEffect">
                                  <p:stCondLst>
                                    <p:cond delay="0"/>
                                  </p:stCondLst>
                                  <p:childTnLst>
                                    <p:animEffect transition="out" filter="wipe(down)">
                                      <p:cBhvr>
                                        <p:cTn id="66" dur="500"/>
                                        <p:tgtEl>
                                          <p:spTgt spid="216"/>
                                        </p:tgtEl>
                                      </p:cBhvr>
                                    </p:animEffect>
                                    <p:set>
                                      <p:cBhvr>
                                        <p:cTn id="67" dur="1" fill="hold">
                                          <p:stCondLst>
                                            <p:cond delay="499"/>
                                          </p:stCondLst>
                                        </p:cTn>
                                        <p:tgtEl>
                                          <p:spTgt spid="216"/>
                                        </p:tgtEl>
                                        <p:attrNameLst>
                                          <p:attrName>style.visibility</p:attrName>
                                        </p:attrNameLst>
                                      </p:cBhvr>
                                      <p:to>
                                        <p:strVal val="hidden"/>
                                      </p:to>
                                    </p:set>
                                  </p:childTnLst>
                                </p:cTn>
                              </p:par>
                              <p:par>
                                <p:cTn id="68" presetID="22" presetClass="exit" presetSubtype="4" fill="hold" grpId="1" nodeType="withEffect">
                                  <p:stCondLst>
                                    <p:cond delay="0"/>
                                  </p:stCondLst>
                                  <p:childTnLst>
                                    <p:animEffect transition="out" filter="wipe(down)">
                                      <p:cBhvr>
                                        <p:cTn id="69" dur="500"/>
                                        <p:tgtEl>
                                          <p:spTgt spid="217">
                                            <p:txEl>
                                              <p:pRg st="0" end="0"/>
                                            </p:txEl>
                                          </p:spTgt>
                                        </p:tgtEl>
                                      </p:cBhvr>
                                    </p:animEffect>
                                    <p:set>
                                      <p:cBhvr>
                                        <p:cTn id="70" dur="1" fill="hold">
                                          <p:stCondLst>
                                            <p:cond delay="499"/>
                                          </p:stCondLst>
                                        </p:cTn>
                                        <p:tgtEl>
                                          <p:spTgt spid="217">
                                            <p:txEl>
                                              <p:pRg st="0" end="0"/>
                                            </p:txEl>
                                          </p:spTgt>
                                        </p:tgtEl>
                                        <p:attrNameLst>
                                          <p:attrName>style.visibility</p:attrName>
                                        </p:attrNameLst>
                                      </p:cBhvr>
                                      <p:to>
                                        <p:strVal val="hidden"/>
                                      </p:to>
                                    </p:set>
                                  </p:childTnLst>
                                </p:cTn>
                              </p:par>
                              <p:par>
                                <p:cTn id="71" presetID="22" presetClass="exit" presetSubtype="4" fill="hold" grpId="1" nodeType="withEffect">
                                  <p:stCondLst>
                                    <p:cond delay="0"/>
                                  </p:stCondLst>
                                  <p:childTnLst>
                                    <p:animEffect transition="out" filter="wipe(down)">
                                      <p:cBhvr>
                                        <p:cTn id="72" dur="500"/>
                                        <p:tgtEl>
                                          <p:spTgt spid="219">
                                            <p:txEl>
                                              <p:pRg st="0" end="0"/>
                                            </p:txEl>
                                          </p:spTgt>
                                        </p:tgtEl>
                                      </p:cBhvr>
                                    </p:animEffect>
                                    <p:set>
                                      <p:cBhvr>
                                        <p:cTn id="73" dur="1" fill="hold">
                                          <p:stCondLst>
                                            <p:cond delay="499"/>
                                          </p:stCondLst>
                                        </p:cTn>
                                        <p:tgtEl>
                                          <p:spTgt spid="219">
                                            <p:txEl>
                                              <p:pRg st="0" end="0"/>
                                            </p:txEl>
                                          </p:spTgt>
                                        </p:tgtEl>
                                        <p:attrNameLst>
                                          <p:attrName>style.visibility</p:attrName>
                                        </p:attrNameLst>
                                      </p:cBhvr>
                                      <p:to>
                                        <p:strVal val="hidden"/>
                                      </p:to>
                                    </p:set>
                                  </p:childTnLst>
                                </p:cTn>
                              </p:par>
                              <p:par>
                                <p:cTn id="74" presetID="22" presetClass="exit" presetSubtype="4" fill="hold" grpId="1" nodeType="withEffect">
                                  <p:stCondLst>
                                    <p:cond delay="0"/>
                                  </p:stCondLst>
                                  <p:childTnLst>
                                    <p:animEffect transition="out" filter="wipe(down)">
                                      <p:cBhvr>
                                        <p:cTn id="75" dur="500"/>
                                        <p:tgtEl>
                                          <p:spTgt spid="221">
                                            <p:txEl>
                                              <p:pRg st="0" end="0"/>
                                            </p:txEl>
                                          </p:spTgt>
                                        </p:tgtEl>
                                      </p:cBhvr>
                                    </p:animEffect>
                                    <p:set>
                                      <p:cBhvr>
                                        <p:cTn id="76" dur="1" fill="hold">
                                          <p:stCondLst>
                                            <p:cond delay="499"/>
                                          </p:stCondLst>
                                        </p:cTn>
                                        <p:tgtEl>
                                          <p:spTgt spid="221">
                                            <p:txEl>
                                              <p:pRg st="0" end="0"/>
                                            </p:txEl>
                                          </p:spTgt>
                                        </p:tgtEl>
                                        <p:attrNameLst>
                                          <p:attrName>style.visibility</p:attrName>
                                        </p:attrNameLst>
                                      </p:cBhvr>
                                      <p:to>
                                        <p:strVal val="hidden"/>
                                      </p:to>
                                    </p:set>
                                  </p:childTnLst>
                                </p:cTn>
                              </p:par>
                              <p:par>
                                <p:cTn id="77" presetID="22" presetClass="exit" presetSubtype="4" fill="hold" grpId="1" nodeType="withEffect">
                                  <p:stCondLst>
                                    <p:cond delay="0"/>
                                  </p:stCondLst>
                                  <p:childTnLst>
                                    <p:animEffect transition="out" filter="wipe(down)">
                                      <p:cBhvr>
                                        <p:cTn id="78" dur="500"/>
                                        <p:tgtEl>
                                          <p:spTgt spid="222">
                                            <p:txEl>
                                              <p:pRg st="0" end="0"/>
                                            </p:txEl>
                                          </p:spTgt>
                                        </p:tgtEl>
                                      </p:cBhvr>
                                    </p:animEffect>
                                    <p:set>
                                      <p:cBhvr>
                                        <p:cTn id="79" dur="1" fill="hold">
                                          <p:stCondLst>
                                            <p:cond delay="499"/>
                                          </p:stCondLst>
                                        </p:cTn>
                                        <p:tgtEl>
                                          <p:spTgt spid="222">
                                            <p:txEl>
                                              <p:pRg st="0" end="0"/>
                                            </p:txEl>
                                          </p:spTgt>
                                        </p:tgtEl>
                                        <p:attrNameLst>
                                          <p:attrName>style.visibility</p:attrName>
                                        </p:attrNameLst>
                                      </p:cBhvr>
                                      <p:to>
                                        <p:strVal val="hidden"/>
                                      </p:to>
                                    </p:set>
                                  </p:childTnLst>
                                </p:cTn>
                              </p:par>
                              <p:par>
                                <p:cTn id="80" presetID="22" presetClass="exit" presetSubtype="4" fill="hold" grpId="1" nodeType="withEffect">
                                  <p:stCondLst>
                                    <p:cond delay="0"/>
                                  </p:stCondLst>
                                  <p:childTnLst>
                                    <p:animEffect transition="out" filter="wipe(down)">
                                      <p:cBhvr>
                                        <p:cTn id="81" dur="500"/>
                                        <p:tgtEl>
                                          <p:spTgt spid="223">
                                            <p:txEl>
                                              <p:pRg st="0" end="0"/>
                                            </p:txEl>
                                          </p:spTgt>
                                        </p:tgtEl>
                                      </p:cBhvr>
                                    </p:animEffect>
                                    <p:set>
                                      <p:cBhvr>
                                        <p:cTn id="82" dur="1" fill="hold">
                                          <p:stCondLst>
                                            <p:cond delay="499"/>
                                          </p:stCondLst>
                                        </p:cTn>
                                        <p:tgtEl>
                                          <p:spTgt spid="223">
                                            <p:txEl>
                                              <p:pRg st="0" end="0"/>
                                            </p:txEl>
                                          </p:spTgt>
                                        </p:tgtEl>
                                        <p:attrNameLst>
                                          <p:attrName>style.visibility</p:attrName>
                                        </p:attrNameLst>
                                      </p:cBhvr>
                                      <p:to>
                                        <p:strVal val="hidden"/>
                                      </p:to>
                                    </p:set>
                                  </p:childTnLst>
                                </p:cTn>
                              </p:par>
                              <p:par>
                                <p:cTn id="83" presetID="22" presetClass="exit" presetSubtype="4" fill="hold" grpId="1" nodeType="withEffect">
                                  <p:stCondLst>
                                    <p:cond delay="0"/>
                                  </p:stCondLst>
                                  <p:childTnLst>
                                    <p:animEffect transition="out" filter="wipe(down)">
                                      <p:cBhvr>
                                        <p:cTn id="84" dur="500"/>
                                        <p:tgtEl>
                                          <p:spTgt spid="15"/>
                                        </p:tgtEl>
                                      </p:cBhvr>
                                    </p:animEffect>
                                    <p:set>
                                      <p:cBhvr>
                                        <p:cTn id="8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animBg="1"/>
      <p:bldP spid="211" grpId="1" animBg="1"/>
      <p:bldP spid="212" grpId="0" animBg="1"/>
      <p:bldP spid="212" grpId="1" animBg="1"/>
      <p:bldP spid="213" grpId="0" animBg="1"/>
      <p:bldP spid="213" grpId="1" animBg="1"/>
      <p:bldP spid="214" grpId="0" animBg="1"/>
      <p:bldP spid="214" grpId="1" animBg="1"/>
      <p:bldP spid="215" grpId="0" animBg="1"/>
      <p:bldP spid="215" grpId="1" animBg="1"/>
      <p:bldP spid="216" grpId="0" animBg="1"/>
      <p:bldP spid="216" grpId="1" animBg="1"/>
      <p:bldP spid="217" grpId="0" build="p"/>
      <p:bldP spid="217" grpId="1" build="p"/>
      <p:bldP spid="218" grpId="0"/>
      <p:bldP spid="219" grpId="0" build="p"/>
      <p:bldP spid="219" grpId="1" build="p"/>
      <p:bldP spid="221" grpId="0" build="p"/>
      <p:bldP spid="221" grpId="1" build="p"/>
      <p:bldP spid="222" grpId="0" build="p"/>
      <p:bldP spid="222" grpId="1" build="p"/>
      <p:bldP spid="223" grpId="0" build="p"/>
      <p:bldP spid="223" grpId="1" build="p"/>
      <p:bldP spid="15" grpId="0"/>
      <p:bldP spid="1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864050" y="1123200"/>
            <a:ext cx="3735900" cy="110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 to the </a:t>
            </a:r>
            <a:r>
              <a:rPr lang="en" dirty="0" smtClean="0"/>
              <a:t>Project</a:t>
            </a:r>
            <a:endParaRPr dirty="0"/>
          </a:p>
        </p:txBody>
      </p:sp>
      <p:sp>
        <p:nvSpPr>
          <p:cNvPr id="229" name="Google Shape;229;p31"/>
          <p:cNvSpPr txBox="1">
            <a:spLocks noGrp="1"/>
          </p:cNvSpPr>
          <p:nvPr>
            <p:ph type="body" idx="1"/>
          </p:nvPr>
        </p:nvSpPr>
        <p:spPr>
          <a:xfrm>
            <a:off x="864050" y="2226000"/>
            <a:ext cx="3735900" cy="1794300"/>
          </a:xfrm>
          <a:prstGeom prst="rect">
            <a:avLst/>
          </a:prstGeom>
        </p:spPr>
        <p:txBody>
          <a:bodyPr spcFirstLastPara="1" wrap="square" lIns="91425" tIns="91425" rIns="91425" bIns="91425" anchor="t" anchorCtr="0">
            <a:noAutofit/>
          </a:bodyPr>
          <a:lstStyle/>
          <a:p>
            <a:pPr marL="0" lvl="0" indent="0">
              <a:buNone/>
            </a:pPr>
            <a:r>
              <a:rPr lang="en-US" dirty="0" smtClean="0"/>
              <a:t>The </a:t>
            </a:r>
            <a:r>
              <a:rPr lang="en-US" dirty="0"/>
              <a:t>Blood Bank Management System automates donor and recipient processes, optimizes blood inventory management, and streamlines donation and distribution. Utilizing XAMPP for a local </a:t>
            </a:r>
            <a:r>
              <a:rPr lang="en-US" dirty="0" smtClean="0"/>
              <a:t>server </a:t>
            </a:r>
            <a:r>
              <a:rPr lang="en-US" dirty="0"/>
              <a:t>for efficient blood bank operations. This report outlines the </a:t>
            </a:r>
            <a:r>
              <a:rPr lang="en-US" dirty="0" smtClean="0"/>
              <a:t>design </a:t>
            </a:r>
            <a:r>
              <a:rPr lang="en-US" dirty="0"/>
              <a:t>of the system to enhance healthcare services.</a:t>
            </a:r>
            <a:endParaRPr dirty="0">
              <a:solidFill>
                <a:schemeClr val="dk1"/>
              </a:solidFill>
            </a:endParaRPr>
          </a:p>
        </p:txBody>
      </p:sp>
      <p:pic>
        <p:nvPicPr>
          <p:cNvPr id="3" name="Picture Placeholder 2"/>
          <p:cNvPicPr>
            <a:picLocks noGrp="1" noChangeAspect="1"/>
          </p:cNvPicPr>
          <p:nvPr>
            <p:ph type="pic" idx="2"/>
          </p:nvPr>
        </p:nvPicPr>
        <p:blipFill>
          <a:blip r:embed="rId3">
            <a:extLst>
              <a:ext uri="{28A0092B-C50C-407E-A947-70E740481C1C}">
                <a14:useLocalDpi xmlns:a14="http://schemas.microsoft.com/office/drawing/2010/main" val="0"/>
              </a:ext>
            </a:extLst>
          </a:blip>
          <a:srcRect t="6578" b="6578"/>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wipe(down)">
                                      <p:cBhvr>
                                        <p:cTn id="7" dur="580">
                                          <p:stCondLst>
                                            <p:cond delay="0"/>
                                          </p:stCondLst>
                                        </p:cTn>
                                        <p:tgtEl>
                                          <p:spTgt spid="228"/>
                                        </p:tgtEl>
                                      </p:cBhvr>
                                    </p:animEffect>
                                    <p:anim calcmode="lin" valueType="num">
                                      <p:cBhvr>
                                        <p:cTn id="8" dur="1822" tmFilter="0,0; 0.14,0.36; 0.43,0.73; 0.71,0.91; 1.0,1.0">
                                          <p:stCondLst>
                                            <p:cond delay="0"/>
                                          </p:stCondLst>
                                        </p:cTn>
                                        <p:tgtEl>
                                          <p:spTgt spid="22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8"/>
                                        </p:tgtEl>
                                        <p:attrNameLst>
                                          <p:attrName>ppt_y</p:attrName>
                                        </p:attrNameLst>
                                      </p:cBhvr>
                                      <p:tavLst>
                                        <p:tav tm="0" fmla="#ppt_y-sin(pi*$)/81">
                                          <p:val>
                                            <p:fltVal val="0"/>
                                          </p:val>
                                        </p:tav>
                                        <p:tav tm="100000">
                                          <p:val>
                                            <p:fltVal val="1"/>
                                          </p:val>
                                        </p:tav>
                                      </p:tavLst>
                                    </p:anim>
                                    <p:animScale>
                                      <p:cBhvr>
                                        <p:cTn id="13" dur="26">
                                          <p:stCondLst>
                                            <p:cond delay="650"/>
                                          </p:stCondLst>
                                        </p:cTn>
                                        <p:tgtEl>
                                          <p:spTgt spid="228"/>
                                        </p:tgtEl>
                                      </p:cBhvr>
                                      <p:to x="100000" y="60000"/>
                                    </p:animScale>
                                    <p:animScale>
                                      <p:cBhvr>
                                        <p:cTn id="14" dur="166" decel="50000">
                                          <p:stCondLst>
                                            <p:cond delay="676"/>
                                          </p:stCondLst>
                                        </p:cTn>
                                        <p:tgtEl>
                                          <p:spTgt spid="228"/>
                                        </p:tgtEl>
                                      </p:cBhvr>
                                      <p:to x="100000" y="100000"/>
                                    </p:animScale>
                                    <p:animScale>
                                      <p:cBhvr>
                                        <p:cTn id="15" dur="26">
                                          <p:stCondLst>
                                            <p:cond delay="1312"/>
                                          </p:stCondLst>
                                        </p:cTn>
                                        <p:tgtEl>
                                          <p:spTgt spid="228"/>
                                        </p:tgtEl>
                                      </p:cBhvr>
                                      <p:to x="100000" y="80000"/>
                                    </p:animScale>
                                    <p:animScale>
                                      <p:cBhvr>
                                        <p:cTn id="16" dur="166" decel="50000">
                                          <p:stCondLst>
                                            <p:cond delay="1338"/>
                                          </p:stCondLst>
                                        </p:cTn>
                                        <p:tgtEl>
                                          <p:spTgt spid="228"/>
                                        </p:tgtEl>
                                      </p:cBhvr>
                                      <p:to x="100000" y="100000"/>
                                    </p:animScale>
                                    <p:animScale>
                                      <p:cBhvr>
                                        <p:cTn id="17" dur="26">
                                          <p:stCondLst>
                                            <p:cond delay="1642"/>
                                          </p:stCondLst>
                                        </p:cTn>
                                        <p:tgtEl>
                                          <p:spTgt spid="228"/>
                                        </p:tgtEl>
                                      </p:cBhvr>
                                      <p:to x="100000" y="90000"/>
                                    </p:animScale>
                                    <p:animScale>
                                      <p:cBhvr>
                                        <p:cTn id="18" dur="166" decel="50000">
                                          <p:stCondLst>
                                            <p:cond delay="1668"/>
                                          </p:stCondLst>
                                        </p:cTn>
                                        <p:tgtEl>
                                          <p:spTgt spid="228"/>
                                        </p:tgtEl>
                                      </p:cBhvr>
                                      <p:to x="100000" y="100000"/>
                                    </p:animScale>
                                    <p:animScale>
                                      <p:cBhvr>
                                        <p:cTn id="19" dur="26">
                                          <p:stCondLst>
                                            <p:cond delay="1808"/>
                                          </p:stCondLst>
                                        </p:cTn>
                                        <p:tgtEl>
                                          <p:spTgt spid="228"/>
                                        </p:tgtEl>
                                      </p:cBhvr>
                                      <p:to x="100000" y="95000"/>
                                    </p:animScale>
                                    <p:animScale>
                                      <p:cBhvr>
                                        <p:cTn id="20" dur="166" decel="50000">
                                          <p:stCondLst>
                                            <p:cond delay="1834"/>
                                          </p:stCondLst>
                                        </p:cTn>
                                        <p:tgtEl>
                                          <p:spTgt spid="22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29">
                                            <p:txEl>
                                              <p:pRg st="0" end="0"/>
                                            </p:txEl>
                                          </p:spTgt>
                                        </p:tgtEl>
                                        <p:attrNameLst>
                                          <p:attrName>style.visibility</p:attrName>
                                        </p:attrNameLst>
                                      </p:cBhvr>
                                      <p:to>
                                        <p:strVal val="visible"/>
                                      </p:to>
                                    </p:set>
                                    <p:animEffect transition="in" filter="fade">
                                      <p:cBhvr>
                                        <p:cTn id="30" dur="1000"/>
                                        <p:tgtEl>
                                          <p:spTgt spid="229">
                                            <p:txEl>
                                              <p:pRg st="0" end="0"/>
                                            </p:txEl>
                                          </p:spTgt>
                                        </p:tgtEl>
                                      </p:cBhvr>
                                    </p:animEffect>
                                    <p:anim calcmode="lin" valueType="num">
                                      <p:cBhvr>
                                        <p:cTn id="31" dur="1000" fill="hold"/>
                                        <p:tgtEl>
                                          <p:spTgt spid="229">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xit" presetSubtype="1" fill="hold" grpId="1" nodeType="clickEffect">
                                  <p:stCondLst>
                                    <p:cond delay="0"/>
                                  </p:stCondLst>
                                  <p:childTnLst>
                                    <p:animEffect transition="out" filter="wheel(1)">
                                      <p:cBhvr>
                                        <p:cTn id="36" dur="2000"/>
                                        <p:tgtEl>
                                          <p:spTgt spid="229">
                                            <p:txEl>
                                              <p:pRg st="0" end="0"/>
                                            </p:txEl>
                                          </p:spTgt>
                                        </p:tgtEl>
                                      </p:cBhvr>
                                    </p:animEffect>
                                    <p:set>
                                      <p:cBhvr>
                                        <p:cTn id="37" dur="1" fill="hold">
                                          <p:stCondLst>
                                            <p:cond delay="1999"/>
                                          </p:stCondLst>
                                        </p:cTn>
                                        <p:tgtEl>
                                          <p:spTgt spid="229">
                                            <p:txEl>
                                              <p:pRg st="0" end="0"/>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1" nodeType="clickEffect">
                                  <p:stCondLst>
                                    <p:cond delay="0"/>
                                  </p:stCondLst>
                                  <p:childTnLst>
                                    <p:animEffect transition="out" filter="randombar(horizontal)">
                                      <p:cBhvr>
                                        <p:cTn id="41" dur="500"/>
                                        <p:tgtEl>
                                          <p:spTgt spid="228"/>
                                        </p:tgtEl>
                                      </p:cBhvr>
                                    </p:animEffect>
                                    <p:set>
                                      <p:cBhvr>
                                        <p:cTn id="42" dur="1" fill="hold">
                                          <p:stCondLst>
                                            <p:cond delay="499"/>
                                          </p:stCondLst>
                                        </p:cTn>
                                        <p:tgtEl>
                                          <p:spTgt spid="228"/>
                                        </p:tgtEl>
                                        <p:attrNameLst>
                                          <p:attrName>style.visibility</p:attrName>
                                        </p:attrNameLst>
                                      </p:cBhvr>
                                      <p:to>
                                        <p:strVal val="hidden"/>
                                      </p:to>
                                    </p:set>
                                  </p:childTnLst>
                                </p:cTn>
                              </p:par>
                              <p:par>
                                <p:cTn id="43" presetID="14" presetClass="exit" presetSubtype="10" fill="hold" nodeType="withEffect">
                                  <p:stCondLst>
                                    <p:cond delay="0"/>
                                  </p:stCondLst>
                                  <p:childTnLst>
                                    <p:animEffect transition="out" filter="randombar(horizontal)">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P spid="228" grpId="1"/>
      <p:bldP spid="229" grpId="0" build="p"/>
      <p:bldP spid="229"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Title 2"/>
          <p:cNvSpPr>
            <a:spLocks noGrp="1"/>
          </p:cNvSpPr>
          <p:nvPr>
            <p:ph type="title"/>
          </p:nvPr>
        </p:nvSpPr>
        <p:spPr>
          <a:xfrm>
            <a:off x="947375" y="1244585"/>
            <a:ext cx="6535466" cy="2999756"/>
          </a:xfrm>
        </p:spPr>
        <p:txBody>
          <a:bodyPr/>
          <a:lstStyle/>
          <a:p>
            <a:pPr algn="l"/>
            <a:r>
              <a:rPr lang="en-US" sz="1050" dirty="0" smtClean="0"/>
              <a:t>Blood </a:t>
            </a:r>
            <a:r>
              <a:rPr lang="en-US" sz="1050" dirty="0"/>
              <a:t>banks face challenges such as high demand for products, inefficient manual processes in donor and inventory management, and a lack of centralized systems. These issues hinder the timely and effective supply of blood products. Addressing these challenges requires adopting modern technologies for automated donor management, inventory tracking, and implementing centralized systems for streamlined operations.</a:t>
            </a:r>
            <a:r>
              <a:rPr lang="en-US" sz="3200" b="1" dirty="0" smtClean="0"/>
              <a:t/>
            </a:r>
            <a:br>
              <a:rPr lang="en-US" sz="3200" b="1" dirty="0" smtClean="0"/>
            </a:br>
            <a:r>
              <a:rPr lang="en-US" sz="1600" b="1" dirty="0"/>
              <a:t/>
            </a:r>
            <a:br>
              <a:rPr lang="en-US" sz="1600" b="1" dirty="0"/>
            </a:br>
            <a:r>
              <a:rPr lang="en-US" sz="1600" b="1" dirty="0"/>
              <a:t>Challenges in Blood Banks</a:t>
            </a:r>
            <a:r>
              <a:rPr lang="en-US" sz="1600" b="1" dirty="0" smtClean="0"/>
              <a:t>:</a:t>
            </a:r>
            <a:br>
              <a:rPr lang="en-US" sz="1600" b="1" dirty="0" smtClean="0"/>
            </a:br>
            <a:r>
              <a:rPr lang="en-US" sz="1600" dirty="0"/>
              <a:t/>
            </a:r>
            <a:br>
              <a:rPr lang="en-US" sz="1600" dirty="0"/>
            </a:br>
            <a:r>
              <a:rPr lang="en-US" sz="1600" dirty="0" err="1" smtClean="0"/>
              <a:t>i</a:t>
            </a:r>
            <a:r>
              <a:rPr lang="en-US" sz="1600" dirty="0" smtClean="0"/>
              <a:t>.  </a:t>
            </a:r>
            <a:r>
              <a:rPr lang="en-US" sz="1400" dirty="0" smtClean="0"/>
              <a:t>High demand for blood products.</a:t>
            </a:r>
            <a:br>
              <a:rPr lang="en-US" sz="1400" dirty="0" smtClean="0"/>
            </a:br>
            <a:r>
              <a:rPr lang="en-US" sz="1400" dirty="0"/>
              <a:t>i</a:t>
            </a:r>
            <a:r>
              <a:rPr lang="en-US" sz="1400" dirty="0" smtClean="0"/>
              <a:t>i.  Inefficient manual processes in donor and inventory   </a:t>
            </a:r>
            <a:br>
              <a:rPr lang="en-US" sz="1400" dirty="0" smtClean="0"/>
            </a:br>
            <a:r>
              <a:rPr lang="en-US" sz="1400" dirty="0"/>
              <a:t> </a:t>
            </a:r>
            <a:r>
              <a:rPr lang="en-US" sz="1400" dirty="0" smtClean="0"/>
              <a:t>    management.</a:t>
            </a:r>
            <a:br>
              <a:rPr lang="en-US" sz="1400" dirty="0" smtClean="0"/>
            </a:br>
            <a:r>
              <a:rPr lang="en-US" sz="1400" dirty="0"/>
              <a:t>i</a:t>
            </a:r>
            <a:r>
              <a:rPr lang="en-US" sz="1400" dirty="0" smtClean="0"/>
              <a:t>ii. Lack of a centralized system for streamlined </a:t>
            </a:r>
            <a:br>
              <a:rPr lang="en-US" sz="1400" dirty="0" smtClean="0"/>
            </a:br>
            <a:r>
              <a:rPr lang="en-US" sz="1400" dirty="0"/>
              <a:t> </a:t>
            </a:r>
            <a:r>
              <a:rPr lang="en-US" sz="1400" dirty="0" smtClean="0"/>
              <a:t>    operations.</a:t>
            </a:r>
            <a:br>
              <a:rPr lang="en-US" sz="1400" dirty="0" smtClean="0"/>
            </a:br>
            <a:endParaRPr lang="en-US" sz="1600" dirty="0"/>
          </a:p>
        </p:txBody>
      </p:sp>
      <p:sp>
        <p:nvSpPr>
          <p:cNvPr id="2" name="TextBox 1"/>
          <p:cNvSpPr txBox="1"/>
          <p:nvPr/>
        </p:nvSpPr>
        <p:spPr>
          <a:xfrm>
            <a:off x="2881608" y="137160"/>
            <a:ext cx="2877711" cy="646331"/>
          </a:xfrm>
          <a:prstGeom prst="rect">
            <a:avLst/>
          </a:prstGeom>
          <a:noFill/>
        </p:spPr>
        <p:txBody>
          <a:bodyPr wrap="none" rtlCol="0">
            <a:spAutoFit/>
          </a:bodyPr>
          <a:lstStyle/>
          <a:p>
            <a:r>
              <a:rPr lang="en-US" sz="3600" b="1" dirty="0">
                <a:solidFill>
                  <a:schemeClr val="tx1"/>
                </a:solidFill>
              </a:rPr>
              <a:t>Background</a:t>
            </a:r>
            <a:endParaRPr lang="en-US" sz="36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3"/>
                                        </p:tgtEl>
                                        <p:attrNameLst>
                                          <p:attrName>ppt_x</p:attrName>
                                        </p:attrNameLst>
                                      </p:cBhvr>
                                      <p:tavLst>
                                        <p:tav tm="0">
                                          <p:val>
                                            <p:strVal val="ppt_x"/>
                                          </p:val>
                                        </p:tav>
                                        <p:tav tm="100000">
                                          <p:val>
                                            <p:strVal val="ppt_x"/>
                                          </p:val>
                                        </p:tav>
                                      </p:tavLst>
                                    </p:anim>
                                    <p:anim calcmode="lin" valueType="num">
                                      <p:cBhvr additive="base">
                                        <p:cTn id="21" dur="500"/>
                                        <p:tgtEl>
                                          <p:spTgt spid="3"/>
                                        </p:tgtEl>
                                        <p:attrNameLst>
                                          <p:attrName>ppt_y</p:attrName>
                                        </p:attrNameLst>
                                      </p:cBhvr>
                                      <p:tavLst>
                                        <p:tav tm="0">
                                          <p:val>
                                            <p:strVal val="ppt_y"/>
                                          </p:val>
                                        </p:tav>
                                        <p:tav tm="100000">
                                          <p:val>
                                            <p:strVal val="1+ppt_h/2"/>
                                          </p:val>
                                        </p:tav>
                                      </p:tavLst>
                                    </p:anim>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1" presetClass="exit" presetSubtype="0" fill="hold" grpId="1" nodeType="clickEffect">
                                  <p:stCondLst>
                                    <p:cond delay="0"/>
                                  </p:stCondLst>
                                  <p:childTnLst>
                                    <p:anim calcmode="lin" valueType="num">
                                      <p:cBhvr>
                                        <p:cTn id="26" dur="1000"/>
                                        <p:tgtEl>
                                          <p:spTgt spid="2"/>
                                        </p:tgtEl>
                                        <p:attrNameLst>
                                          <p:attrName>ppt_w</p:attrName>
                                        </p:attrNameLst>
                                      </p:cBhvr>
                                      <p:tavLst>
                                        <p:tav tm="0">
                                          <p:val>
                                            <p:strVal val="ppt_w"/>
                                          </p:val>
                                        </p:tav>
                                        <p:tav tm="100000">
                                          <p:val>
                                            <p:fltVal val="0"/>
                                          </p:val>
                                        </p:tav>
                                      </p:tavLst>
                                    </p:anim>
                                    <p:anim calcmode="lin" valueType="num">
                                      <p:cBhvr>
                                        <p:cTn id="27" dur="1000"/>
                                        <p:tgtEl>
                                          <p:spTgt spid="2"/>
                                        </p:tgtEl>
                                        <p:attrNameLst>
                                          <p:attrName>ppt_h</p:attrName>
                                        </p:attrNameLst>
                                      </p:cBhvr>
                                      <p:tavLst>
                                        <p:tav tm="0">
                                          <p:val>
                                            <p:strVal val="ppt_h"/>
                                          </p:val>
                                        </p:tav>
                                        <p:tav tm="100000">
                                          <p:val>
                                            <p:fltVal val="0"/>
                                          </p:val>
                                        </p:tav>
                                      </p:tavLst>
                                    </p:anim>
                                    <p:anim calcmode="lin" valueType="num">
                                      <p:cBhvr>
                                        <p:cTn id="28" dur="1000"/>
                                        <p:tgtEl>
                                          <p:spTgt spid="2"/>
                                        </p:tgtEl>
                                        <p:attrNameLst>
                                          <p:attrName>style.rotation</p:attrName>
                                        </p:attrNameLst>
                                      </p:cBhvr>
                                      <p:tavLst>
                                        <p:tav tm="0">
                                          <p:val>
                                            <p:fltVal val="0"/>
                                          </p:val>
                                        </p:tav>
                                        <p:tav tm="100000">
                                          <p:val>
                                            <p:fltVal val="90"/>
                                          </p:val>
                                        </p:tav>
                                      </p:tavLst>
                                    </p:anim>
                                    <p:animEffect transition="out" filter="fade">
                                      <p:cBhvr>
                                        <p:cTn id="29" dur="1000"/>
                                        <p:tgtEl>
                                          <p:spTgt spid="2"/>
                                        </p:tgtEl>
                                      </p:cBhvr>
                                    </p:animEffect>
                                    <p:set>
                                      <p:cBhvr>
                                        <p:cTn id="30"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subTitle" idx="4"/>
          </p:nvPr>
        </p:nvSpPr>
        <p:spPr>
          <a:xfrm>
            <a:off x="2004300" y="2968102"/>
            <a:ext cx="58824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User Panel</a:t>
            </a:r>
            <a:endParaRPr dirty="0"/>
          </a:p>
        </p:txBody>
      </p:sp>
      <p:sp>
        <p:nvSpPr>
          <p:cNvPr id="243" name="Google Shape;243;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b="1" dirty="0"/>
              <a:t>System Architecture</a:t>
            </a:r>
          </a:p>
        </p:txBody>
      </p:sp>
      <p:sp>
        <p:nvSpPr>
          <p:cNvPr id="244" name="Google Shape;244;p33"/>
          <p:cNvSpPr txBox="1">
            <a:spLocks noGrp="1"/>
          </p:cNvSpPr>
          <p:nvPr>
            <p:ph type="subTitle" idx="1"/>
          </p:nvPr>
        </p:nvSpPr>
        <p:spPr>
          <a:xfrm>
            <a:off x="2004300" y="3348300"/>
            <a:ext cx="5882400" cy="892800"/>
          </a:xfrm>
          <a:prstGeom prst="rect">
            <a:avLst/>
          </a:prstGeom>
        </p:spPr>
        <p:txBody>
          <a:bodyPr spcFirstLastPara="1" wrap="square" lIns="91425" tIns="91425" rIns="91425" bIns="91425" anchor="t" anchorCtr="0">
            <a:noAutofit/>
          </a:bodyPr>
          <a:lstStyle/>
          <a:p>
            <a:pPr marL="0" lvl="0" indent="0"/>
            <a:r>
              <a:rPr lang="en-US" dirty="0"/>
              <a:t>The User Panel is an interface designed for general users, such as blood donors, medical facilities, and other stakeholders involved in the blood donation process.</a:t>
            </a:r>
            <a:endParaRPr dirty="0"/>
          </a:p>
        </p:txBody>
      </p:sp>
      <p:sp>
        <p:nvSpPr>
          <p:cNvPr id="245" name="Google Shape;245;p33"/>
          <p:cNvSpPr txBox="1">
            <a:spLocks noGrp="1"/>
          </p:cNvSpPr>
          <p:nvPr>
            <p:ph type="subTitle" idx="2"/>
          </p:nvPr>
        </p:nvSpPr>
        <p:spPr>
          <a:xfrm>
            <a:off x="2004300" y="1767150"/>
            <a:ext cx="5882400" cy="892800"/>
          </a:xfrm>
          <a:prstGeom prst="rect">
            <a:avLst/>
          </a:prstGeom>
        </p:spPr>
        <p:txBody>
          <a:bodyPr spcFirstLastPara="1" wrap="square" lIns="91425" tIns="91425" rIns="91425" bIns="91425" anchor="t" anchorCtr="0">
            <a:noAutofit/>
          </a:bodyPr>
          <a:lstStyle/>
          <a:p>
            <a:pPr marL="0" lvl="0" indent="0"/>
            <a:r>
              <a:rPr lang="en-US" dirty="0"/>
              <a:t>The Admin Panel is a secure and privileged interface of the Blood Bank Management System, accessible only to authorized administrators. It allows administrators to manage user accounts, donor information, blood inventory, transactions, and generate reports for effective oversight and control of the blood bank operations.</a:t>
            </a:r>
            <a:endParaRPr dirty="0"/>
          </a:p>
        </p:txBody>
      </p:sp>
      <p:sp>
        <p:nvSpPr>
          <p:cNvPr id="246" name="Google Shape;246;p33"/>
          <p:cNvSpPr txBox="1">
            <a:spLocks noGrp="1"/>
          </p:cNvSpPr>
          <p:nvPr>
            <p:ph type="subTitle" idx="3"/>
          </p:nvPr>
        </p:nvSpPr>
        <p:spPr>
          <a:xfrm>
            <a:off x="2004300" y="1386950"/>
            <a:ext cx="5882400" cy="458100"/>
          </a:xfrm>
          <a:prstGeom prst="rect">
            <a:avLst/>
          </a:prstGeom>
        </p:spPr>
        <p:txBody>
          <a:bodyPr spcFirstLastPara="1" wrap="square" lIns="91425" tIns="91425" rIns="91425" bIns="91425" anchor="b" anchorCtr="0">
            <a:noAutofit/>
          </a:bodyPr>
          <a:lstStyle/>
          <a:p>
            <a:pPr marL="0" lvl="0" indent="0"/>
            <a:r>
              <a:rPr lang="en-US" dirty="0" smtClean="0"/>
              <a:t>Admin Panel</a:t>
            </a:r>
            <a:endParaRPr dirty="0"/>
          </a:p>
        </p:txBody>
      </p:sp>
      <p:sp>
        <p:nvSpPr>
          <p:cNvPr id="247" name="Google Shape;247;p33"/>
          <p:cNvSpPr txBox="1"/>
          <p:nvPr/>
        </p:nvSpPr>
        <p:spPr>
          <a:xfrm>
            <a:off x="720000" y="1746850"/>
            <a:ext cx="1032600" cy="5532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3000" b="1">
              <a:solidFill>
                <a:srgbClr val="FFFFFF"/>
              </a:solidFill>
              <a:latin typeface="Jura"/>
              <a:ea typeface="Jura"/>
              <a:cs typeface="Jura"/>
              <a:sym typeface="Jura"/>
            </a:endParaRPr>
          </a:p>
        </p:txBody>
      </p:sp>
      <p:sp>
        <p:nvSpPr>
          <p:cNvPr id="248" name="Google Shape;248;p33"/>
          <p:cNvSpPr txBox="1"/>
          <p:nvPr/>
        </p:nvSpPr>
        <p:spPr>
          <a:xfrm>
            <a:off x="796200" y="3149602"/>
            <a:ext cx="1032600" cy="553200"/>
          </a:xfrm>
          <a:prstGeom prst="rect">
            <a:avLst/>
          </a:pr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3000" b="1" dirty="0">
              <a:solidFill>
                <a:srgbClr val="FFFFFF"/>
              </a:solidFill>
              <a:latin typeface="Jura"/>
              <a:ea typeface="Jura"/>
              <a:cs typeface="Jura"/>
              <a:sym typeface="Jura"/>
            </a:endParaRPr>
          </a:p>
        </p:txBody>
      </p:sp>
      <p:sp>
        <p:nvSpPr>
          <p:cNvPr id="249" name="Google Shape;249;p33"/>
          <p:cNvSpPr/>
          <p:nvPr/>
        </p:nvSpPr>
        <p:spPr>
          <a:xfrm rot="2678279">
            <a:off x="1049816" y="1847204"/>
            <a:ext cx="372969" cy="352492"/>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Frame 1"/>
          <p:cNvSpPr/>
          <p:nvPr/>
        </p:nvSpPr>
        <p:spPr>
          <a:xfrm>
            <a:off x="1144860" y="3273802"/>
            <a:ext cx="335280" cy="304800"/>
          </a:xfrm>
          <a:prstGeom prst="fram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1500"/>
                                  </p:stCondLst>
                                  <p:childTnLst>
                                    <p:set>
                                      <p:cBhvr>
                                        <p:cTn id="11" dur="1" fill="hold">
                                          <p:stCondLst>
                                            <p:cond delay="0"/>
                                          </p:stCondLst>
                                        </p:cTn>
                                        <p:tgtEl>
                                          <p:spTgt spid="245">
                                            <p:txEl>
                                              <p:pRg st="0" end="0"/>
                                            </p:txEl>
                                          </p:spTgt>
                                        </p:tgtEl>
                                        <p:attrNameLst>
                                          <p:attrName>style.visibility</p:attrName>
                                        </p:attrNameLst>
                                      </p:cBhvr>
                                      <p:to>
                                        <p:strVal val="visible"/>
                                      </p:to>
                                    </p:set>
                                    <p:anim calcmode="lin" valueType="num">
                                      <p:cBhvr additive="base">
                                        <p:cTn id="12" dur="500" fill="hold"/>
                                        <p:tgtEl>
                                          <p:spTgt spid="24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5">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46">
                                            <p:txEl>
                                              <p:pRg st="0" end="0"/>
                                            </p:txEl>
                                          </p:spTgt>
                                        </p:tgtEl>
                                        <p:attrNameLst>
                                          <p:attrName>style.visibility</p:attrName>
                                        </p:attrNameLst>
                                      </p:cBhvr>
                                      <p:to>
                                        <p:strVal val="visible"/>
                                      </p:to>
                                    </p:set>
                                    <p:anim calcmode="lin" valueType="num">
                                      <p:cBhvr additive="base">
                                        <p:cTn id="16" dur="500" fill="hold"/>
                                        <p:tgtEl>
                                          <p:spTgt spid="246">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46">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1000"/>
                                  </p:stCondLst>
                                  <p:childTnLst>
                                    <p:set>
                                      <p:cBhvr>
                                        <p:cTn id="19" dur="1" fill="hold">
                                          <p:stCondLst>
                                            <p:cond delay="0"/>
                                          </p:stCondLst>
                                        </p:cTn>
                                        <p:tgtEl>
                                          <p:spTgt spid="247"/>
                                        </p:tgtEl>
                                        <p:attrNameLst>
                                          <p:attrName>style.visibility</p:attrName>
                                        </p:attrNameLst>
                                      </p:cBhvr>
                                      <p:to>
                                        <p:strVal val="visible"/>
                                      </p:to>
                                    </p:set>
                                    <p:anim calcmode="lin" valueType="num">
                                      <p:cBhvr additive="base">
                                        <p:cTn id="20" dur="500" fill="hold"/>
                                        <p:tgtEl>
                                          <p:spTgt spid="247"/>
                                        </p:tgtEl>
                                        <p:attrNameLst>
                                          <p:attrName>ppt_x</p:attrName>
                                        </p:attrNameLst>
                                      </p:cBhvr>
                                      <p:tavLst>
                                        <p:tav tm="0">
                                          <p:val>
                                            <p:strVal val="#ppt_x"/>
                                          </p:val>
                                        </p:tav>
                                        <p:tav tm="100000">
                                          <p:val>
                                            <p:strVal val="#ppt_x"/>
                                          </p:val>
                                        </p:tav>
                                      </p:tavLst>
                                    </p:anim>
                                    <p:anim calcmode="lin" valueType="num">
                                      <p:cBhvr additive="base">
                                        <p:cTn id="21" dur="500" fill="hold"/>
                                        <p:tgtEl>
                                          <p:spTgt spid="24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1000"/>
                                  </p:stCondLst>
                                  <p:childTnLst>
                                    <p:set>
                                      <p:cBhvr>
                                        <p:cTn id="23" dur="1" fill="hold">
                                          <p:stCondLst>
                                            <p:cond delay="0"/>
                                          </p:stCondLst>
                                        </p:cTn>
                                        <p:tgtEl>
                                          <p:spTgt spid="249"/>
                                        </p:tgtEl>
                                        <p:attrNameLst>
                                          <p:attrName>style.visibility</p:attrName>
                                        </p:attrNameLst>
                                      </p:cBhvr>
                                      <p:to>
                                        <p:strVal val="visible"/>
                                      </p:to>
                                    </p:set>
                                    <p:anim calcmode="lin" valueType="num">
                                      <p:cBhvr additive="base">
                                        <p:cTn id="24" dur="500" fill="hold"/>
                                        <p:tgtEl>
                                          <p:spTgt spid="249"/>
                                        </p:tgtEl>
                                        <p:attrNameLst>
                                          <p:attrName>ppt_x</p:attrName>
                                        </p:attrNameLst>
                                      </p:cBhvr>
                                      <p:tavLst>
                                        <p:tav tm="0">
                                          <p:val>
                                            <p:strVal val="#ppt_x"/>
                                          </p:val>
                                        </p:tav>
                                        <p:tav tm="100000">
                                          <p:val>
                                            <p:strVal val="#ppt_x"/>
                                          </p:val>
                                        </p:tav>
                                      </p:tavLst>
                                    </p:anim>
                                    <p:anim calcmode="lin" valueType="num">
                                      <p:cBhvr additive="base">
                                        <p:cTn id="25" dur="500" fill="hold"/>
                                        <p:tgtEl>
                                          <p:spTgt spid="24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42">
                                            <p:txEl>
                                              <p:pRg st="0" end="0"/>
                                            </p:txEl>
                                          </p:spTgt>
                                        </p:tgtEl>
                                        <p:attrNameLst>
                                          <p:attrName>style.visibility</p:attrName>
                                        </p:attrNameLst>
                                      </p:cBhvr>
                                      <p:to>
                                        <p:strVal val="visible"/>
                                      </p:to>
                                    </p:set>
                                    <p:animEffect transition="in" filter="fade">
                                      <p:cBhvr>
                                        <p:cTn id="30" dur="1000"/>
                                        <p:tgtEl>
                                          <p:spTgt spid="242">
                                            <p:txEl>
                                              <p:pRg st="0" end="0"/>
                                            </p:txEl>
                                          </p:spTgt>
                                        </p:tgtEl>
                                      </p:cBhvr>
                                    </p:animEffect>
                                    <p:anim calcmode="lin" valueType="num">
                                      <p:cBhvr>
                                        <p:cTn id="31" dur="1000" fill="hold"/>
                                        <p:tgtEl>
                                          <p:spTgt spid="242">
                                            <p:txEl>
                                              <p:pRg st="0" end="0"/>
                                            </p:txEl>
                                          </p:spTgt>
                                        </p:tgtEl>
                                        <p:attrNameLst>
                                          <p:attrName>ppt_x</p:attrName>
                                        </p:attrNameLst>
                                      </p:cBhvr>
                                      <p:tavLst>
                                        <p:tav tm="0">
                                          <p:val>
                                            <p:strVal val="#ppt_x"/>
                                          </p:val>
                                        </p:tav>
                                        <p:tav tm="100000">
                                          <p:val>
                                            <p:strVal val="#ppt_x"/>
                                          </p:val>
                                        </p:tav>
                                      </p:tavLst>
                                    </p:anim>
                                    <p:anim calcmode="lin" valueType="num">
                                      <p:cBhvr>
                                        <p:cTn id="32" dur="1000" fill="hold"/>
                                        <p:tgtEl>
                                          <p:spTgt spid="242">
                                            <p:txEl>
                                              <p:pRg st="0" end="0"/>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1500"/>
                                  </p:stCondLst>
                                  <p:childTnLst>
                                    <p:set>
                                      <p:cBhvr>
                                        <p:cTn id="34" dur="1" fill="hold">
                                          <p:stCondLst>
                                            <p:cond delay="0"/>
                                          </p:stCondLst>
                                        </p:cTn>
                                        <p:tgtEl>
                                          <p:spTgt spid="244">
                                            <p:txEl>
                                              <p:pRg st="0" end="0"/>
                                            </p:txEl>
                                          </p:spTgt>
                                        </p:tgtEl>
                                        <p:attrNameLst>
                                          <p:attrName>style.visibility</p:attrName>
                                        </p:attrNameLst>
                                      </p:cBhvr>
                                      <p:to>
                                        <p:strVal val="visible"/>
                                      </p:to>
                                    </p:set>
                                    <p:animEffect transition="in" filter="fade">
                                      <p:cBhvr>
                                        <p:cTn id="35" dur="1000"/>
                                        <p:tgtEl>
                                          <p:spTgt spid="244">
                                            <p:txEl>
                                              <p:pRg st="0" end="0"/>
                                            </p:txEl>
                                          </p:spTgt>
                                        </p:tgtEl>
                                      </p:cBhvr>
                                    </p:animEffect>
                                    <p:anim calcmode="lin" valueType="num">
                                      <p:cBhvr>
                                        <p:cTn id="36" dur="1000" fill="hold"/>
                                        <p:tgtEl>
                                          <p:spTgt spid="244">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244">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1000"/>
                                  </p:stCondLst>
                                  <p:childTnLst>
                                    <p:set>
                                      <p:cBhvr>
                                        <p:cTn id="39" dur="1" fill="hold">
                                          <p:stCondLst>
                                            <p:cond delay="0"/>
                                          </p:stCondLst>
                                        </p:cTn>
                                        <p:tgtEl>
                                          <p:spTgt spid="248"/>
                                        </p:tgtEl>
                                        <p:attrNameLst>
                                          <p:attrName>style.visibility</p:attrName>
                                        </p:attrNameLst>
                                      </p:cBhvr>
                                      <p:to>
                                        <p:strVal val="visible"/>
                                      </p:to>
                                    </p:set>
                                    <p:animEffect transition="in" filter="fade">
                                      <p:cBhvr>
                                        <p:cTn id="40" dur="1000"/>
                                        <p:tgtEl>
                                          <p:spTgt spid="248"/>
                                        </p:tgtEl>
                                      </p:cBhvr>
                                    </p:animEffect>
                                    <p:anim calcmode="lin" valueType="num">
                                      <p:cBhvr>
                                        <p:cTn id="41" dur="1000" fill="hold"/>
                                        <p:tgtEl>
                                          <p:spTgt spid="248"/>
                                        </p:tgtEl>
                                        <p:attrNameLst>
                                          <p:attrName>ppt_x</p:attrName>
                                        </p:attrNameLst>
                                      </p:cBhvr>
                                      <p:tavLst>
                                        <p:tav tm="0">
                                          <p:val>
                                            <p:strVal val="#ppt_x"/>
                                          </p:val>
                                        </p:tav>
                                        <p:tav tm="100000">
                                          <p:val>
                                            <p:strVal val="#ppt_x"/>
                                          </p:val>
                                        </p:tav>
                                      </p:tavLst>
                                    </p:anim>
                                    <p:anim calcmode="lin" valueType="num">
                                      <p:cBhvr>
                                        <p:cTn id="42" dur="1000" fill="hold"/>
                                        <p:tgtEl>
                                          <p:spTgt spid="24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100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1000"/>
                                        <p:tgtEl>
                                          <p:spTgt spid="2"/>
                                        </p:tgtEl>
                                      </p:cBhvr>
                                    </p:animEffect>
                                    <p:anim calcmode="lin" valueType="num">
                                      <p:cBhvr>
                                        <p:cTn id="46" dur="1000" fill="hold"/>
                                        <p:tgtEl>
                                          <p:spTgt spid="2"/>
                                        </p:tgtEl>
                                        <p:attrNameLst>
                                          <p:attrName>ppt_x</p:attrName>
                                        </p:attrNameLst>
                                      </p:cBhvr>
                                      <p:tavLst>
                                        <p:tav tm="0">
                                          <p:val>
                                            <p:strVal val="#ppt_x"/>
                                          </p:val>
                                        </p:tav>
                                        <p:tav tm="100000">
                                          <p:val>
                                            <p:strVal val="#ppt_x"/>
                                          </p:val>
                                        </p:tav>
                                      </p:tavLst>
                                    </p:anim>
                                    <p:anim calcmode="lin" valueType="num">
                                      <p:cBhvr>
                                        <p:cTn id="4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grpId="1" nodeType="clickEffect">
                                  <p:stCondLst>
                                    <p:cond delay="0"/>
                                  </p:stCondLst>
                                  <p:childTnLst>
                                    <p:anim calcmode="lin" valueType="num">
                                      <p:cBhvr additive="base">
                                        <p:cTn id="51" dur="500"/>
                                        <p:tgtEl>
                                          <p:spTgt spid="245">
                                            <p:txEl>
                                              <p:pRg st="0" end="0"/>
                                            </p:txEl>
                                          </p:spTgt>
                                        </p:tgtEl>
                                        <p:attrNameLst>
                                          <p:attrName>ppt_x</p:attrName>
                                        </p:attrNameLst>
                                      </p:cBhvr>
                                      <p:tavLst>
                                        <p:tav tm="0">
                                          <p:val>
                                            <p:strVal val="ppt_x"/>
                                          </p:val>
                                        </p:tav>
                                        <p:tav tm="100000">
                                          <p:val>
                                            <p:strVal val="ppt_x"/>
                                          </p:val>
                                        </p:tav>
                                      </p:tavLst>
                                    </p:anim>
                                    <p:anim calcmode="lin" valueType="num">
                                      <p:cBhvr additive="base">
                                        <p:cTn id="52" dur="500"/>
                                        <p:tgtEl>
                                          <p:spTgt spid="245">
                                            <p:txEl>
                                              <p:pRg st="0" end="0"/>
                                            </p:txEl>
                                          </p:spTgt>
                                        </p:tgtEl>
                                        <p:attrNameLst>
                                          <p:attrName>ppt_y</p:attrName>
                                        </p:attrNameLst>
                                      </p:cBhvr>
                                      <p:tavLst>
                                        <p:tav tm="0">
                                          <p:val>
                                            <p:strVal val="ppt_y"/>
                                          </p:val>
                                        </p:tav>
                                        <p:tav tm="100000">
                                          <p:val>
                                            <p:strVal val="1+ppt_h/2"/>
                                          </p:val>
                                        </p:tav>
                                      </p:tavLst>
                                    </p:anim>
                                    <p:set>
                                      <p:cBhvr>
                                        <p:cTn id="53" dur="1" fill="hold">
                                          <p:stCondLst>
                                            <p:cond delay="499"/>
                                          </p:stCondLst>
                                        </p:cTn>
                                        <p:tgtEl>
                                          <p:spTgt spid="245">
                                            <p:txEl>
                                              <p:pRg st="0" end="0"/>
                                            </p:txEl>
                                          </p:spTgt>
                                        </p:tgtEl>
                                        <p:attrNameLst>
                                          <p:attrName>style.visibility</p:attrName>
                                        </p:attrNameLst>
                                      </p:cBhvr>
                                      <p:to>
                                        <p:strVal val="hidden"/>
                                      </p:to>
                                    </p:set>
                                  </p:childTnLst>
                                </p:cTn>
                              </p:par>
                              <p:par>
                                <p:cTn id="54" presetID="2" presetClass="exit" presetSubtype="4" fill="hold" grpId="1" nodeType="withEffect">
                                  <p:stCondLst>
                                    <p:cond delay="0"/>
                                  </p:stCondLst>
                                  <p:childTnLst>
                                    <p:anim calcmode="lin" valueType="num">
                                      <p:cBhvr additive="base">
                                        <p:cTn id="55" dur="500"/>
                                        <p:tgtEl>
                                          <p:spTgt spid="246">
                                            <p:txEl>
                                              <p:pRg st="0" end="0"/>
                                            </p:txEl>
                                          </p:spTgt>
                                        </p:tgtEl>
                                        <p:attrNameLst>
                                          <p:attrName>ppt_x</p:attrName>
                                        </p:attrNameLst>
                                      </p:cBhvr>
                                      <p:tavLst>
                                        <p:tav tm="0">
                                          <p:val>
                                            <p:strVal val="ppt_x"/>
                                          </p:val>
                                        </p:tav>
                                        <p:tav tm="100000">
                                          <p:val>
                                            <p:strVal val="ppt_x"/>
                                          </p:val>
                                        </p:tav>
                                      </p:tavLst>
                                    </p:anim>
                                    <p:anim calcmode="lin" valueType="num">
                                      <p:cBhvr additive="base">
                                        <p:cTn id="56" dur="500"/>
                                        <p:tgtEl>
                                          <p:spTgt spid="246">
                                            <p:txEl>
                                              <p:pRg st="0" end="0"/>
                                            </p:txEl>
                                          </p:spTgt>
                                        </p:tgtEl>
                                        <p:attrNameLst>
                                          <p:attrName>ppt_y</p:attrName>
                                        </p:attrNameLst>
                                      </p:cBhvr>
                                      <p:tavLst>
                                        <p:tav tm="0">
                                          <p:val>
                                            <p:strVal val="ppt_y"/>
                                          </p:val>
                                        </p:tav>
                                        <p:tav tm="100000">
                                          <p:val>
                                            <p:strVal val="1+ppt_h/2"/>
                                          </p:val>
                                        </p:tav>
                                      </p:tavLst>
                                    </p:anim>
                                    <p:set>
                                      <p:cBhvr>
                                        <p:cTn id="57" dur="1" fill="hold">
                                          <p:stCondLst>
                                            <p:cond delay="499"/>
                                          </p:stCondLst>
                                        </p:cTn>
                                        <p:tgtEl>
                                          <p:spTgt spid="246">
                                            <p:txEl>
                                              <p:pRg st="0" end="0"/>
                                            </p:txEl>
                                          </p:spTgt>
                                        </p:tgtEl>
                                        <p:attrNameLst>
                                          <p:attrName>style.visibility</p:attrName>
                                        </p:attrNameLst>
                                      </p:cBhvr>
                                      <p:to>
                                        <p:strVal val="hidden"/>
                                      </p:to>
                                    </p:set>
                                  </p:childTnLst>
                                </p:cTn>
                              </p:par>
                              <p:par>
                                <p:cTn id="58" presetID="2" presetClass="exit" presetSubtype="4" fill="hold" grpId="1" nodeType="withEffect">
                                  <p:stCondLst>
                                    <p:cond delay="0"/>
                                  </p:stCondLst>
                                  <p:childTnLst>
                                    <p:anim calcmode="lin" valueType="num">
                                      <p:cBhvr additive="base">
                                        <p:cTn id="59" dur="500"/>
                                        <p:tgtEl>
                                          <p:spTgt spid="247"/>
                                        </p:tgtEl>
                                        <p:attrNameLst>
                                          <p:attrName>ppt_x</p:attrName>
                                        </p:attrNameLst>
                                      </p:cBhvr>
                                      <p:tavLst>
                                        <p:tav tm="0">
                                          <p:val>
                                            <p:strVal val="ppt_x"/>
                                          </p:val>
                                        </p:tav>
                                        <p:tav tm="100000">
                                          <p:val>
                                            <p:strVal val="ppt_x"/>
                                          </p:val>
                                        </p:tav>
                                      </p:tavLst>
                                    </p:anim>
                                    <p:anim calcmode="lin" valueType="num">
                                      <p:cBhvr additive="base">
                                        <p:cTn id="60" dur="500"/>
                                        <p:tgtEl>
                                          <p:spTgt spid="247"/>
                                        </p:tgtEl>
                                        <p:attrNameLst>
                                          <p:attrName>ppt_y</p:attrName>
                                        </p:attrNameLst>
                                      </p:cBhvr>
                                      <p:tavLst>
                                        <p:tav tm="0">
                                          <p:val>
                                            <p:strVal val="ppt_y"/>
                                          </p:val>
                                        </p:tav>
                                        <p:tav tm="100000">
                                          <p:val>
                                            <p:strVal val="1+ppt_h/2"/>
                                          </p:val>
                                        </p:tav>
                                      </p:tavLst>
                                    </p:anim>
                                    <p:set>
                                      <p:cBhvr>
                                        <p:cTn id="61" dur="1" fill="hold">
                                          <p:stCondLst>
                                            <p:cond delay="499"/>
                                          </p:stCondLst>
                                        </p:cTn>
                                        <p:tgtEl>
                                          <p:spTgt spid="247"/>
                                        </p:tgtEl>
                                        <p:attrNameLst>
                                          <p:attrName>style.visibility</p:attrName>
                                        </p:attrNameLst>
                                      </p:cBhvr>
                                      <p:to>
                                        <p:strVal val="hidden"/>
                                      </p:to>
                                    </p:set>
                                  </p:childTnLst>
                                </p:cTn>
                              </p:par>
                              <p:par>
                                <p:cTn id="62" presetID="2" presetClass="exit" presetSubtype="4" fill="hold" grpId="1" nodeType="withEffect">
                                  <p:stCondLst>
                                    <p:cond delay="0"/>
                                  </p:stCondLst>
                                  <p:childTnLst>
                                    <p:anim calcmode="lin" valueType="num">
                                      <p:cBhvr additive="base">
                                        <p:cTn id="63" dur="500"/>
                                        <p:tgtEl>
                                          <p:spTgt spid="249"/>
                                        </p:tgtEl>
                                        <p:attrNameLst>
                                          <p:attrName>ppt_x</p:attrName>
                                        </p:attrNameLst>
                                      </p:cBhvr>
                                      <p:tavLst>
                                        <p:tav tm="0">
                                          <p:val>
                                            <p:strVal val="ppt_x"/>
                                          </p:val>
                                        </p:tav>
                                        <p:tav tm="100000">
                                          <p:val>
                                            <p:strVal val="ppt_x"/>
                                          </p:val>
                                        </p:tav>
                                      </p:tavLst>
                                    </p:anim>
                                    <p:anim calcmode="lin" valueType="num">
                                      <p:cBhvr additive="base">
                                        <p:cTn id="64" dur="500"/>
                                        <p:tgtEl>
                                          <p:spTgt spid="249"/>
                                        </p:tgtEl>
                                        <p:attrNameLst>
                                          <p:attrName>ppt_y</p:attrName>
                                        </p:attrNameLst>
                                      </p:cBhvr>
                                      <p:tavLst>
                                        <p:tav tm="0">
                                          <p:val>
                                            <p:strVal val="ppt_y"/>
                                          </p:val>
                                        </p:tav>
                                        <p:tav tm="100000">
                                          <p:val>
                                            <p:strVal val="1+ppt_h/2"/>
                                          </p:val>
                                        </p:tav>
                                      </p:tavLst>
                                    </p:anim>
                                    <p:set>
                                      <p:cBhvr>
                                        <p:cTn id="65" dur="1" fill="hold">
                                          <p:stCondLst>
                                            <p:cond delay="499"/>
                                          </p:stCondLst>
                                        </p:cTn>
                                        <p:tgtEl>
                                          <p:spTgt spid="24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grpId="1" nodeType="clickEffect">
                                  <p:stCondLst>
                                    <p:cond delay="0"/>
                                  </p:stCondLst>
                                  <p:childTnLst>
                                    <p:animEffect transition="out" filter="fade">
                                      <p:cBhvr>
                                        <p:cTn id="69" dur="1000"/>
                                        <p:tgtEl>
                                          <p:spTgt spid="242">
                                            <p:txEl>
                                              <p:pRg st="0" end="0"/>
                                            </p:txEl>
                                          </p:spTgt>
                                        </p:tgtEl>
                                      </p:cBhvr>
                                    </p:animEffect>
                                    <p:anim calcmode="lin" valueType="num">
                                      <p:cBhvr>
                                        <p:cTn id="70" dur="1000"/>
                                        <p:tgtEl>
                                          <p:spTgt spid="242">
                                            <p:txEl>
                                              <p:pRg st="0" end="0"/>
                                            </p:txEl>
                                          </p:spTgt>
                                        </p:tgtEl>
                                        <p:attrNameLst>
                                          <p:attrName>ppt_x</p:attrName>
                                        </p:attrNameLst>
                                      </p:cBhvr>
                                      <p:tavLst>
                                        <p:tav tm="0">
                                          <p:val>
                                            <p:strVal val="ppt_x"/>
                                          </p:val>
                                        </p:tav>
                                        <p:tav tm="100000">
                                          <p:val>
                                            <p:strVal val="ppt_x"/>
                                          </p:val>
                                        </p:tav>
                                      </p:tavLst>
                                    </p:anim>
                                    <p:anim calcmode="lin" valueType="num">
                                      <p:cBhvr>
                                        <p:cTn id="71" dur="1000"/>
                                        <p:tgtEl>
                                          <p:spTgt spid="242">
                                            <p:txEl>
                                              <p:pRg st="0" end="0"/>
                                            </p:txEl>
                                          </p:spTgt>
                                        </p:tgtEl>
                                        <p:attrNameLst>
                                          <p:attrName>ppt_y</p:attrName>
                                        </p:attrNameLst>
                                      </p:cBhvr>
                                      <p:tavLst>
                                        <p:tav tm="0">
                                          <p:val>
                                            <p:strVal val="ppt_y"/>
                                          </p:val>
                                        </p:tav>
                                        <p:tav tm="100000">
                                          <p:val>
                                            <p:strVal val="ppt_y+.1"/>
                                          </p:val>
                                        </p:tav>
                                      </p:tavLst>
                                    </p:anim>
                                    <p:set>
                                      <p:cBhvr>
                                        <p:cTn id="72" dur="1" fill="hold">
                                          <p:stCondLst>
                                            <p:cond delay="999"/>
                                          </p:stCondLst>
                                        </p:cTn>
                                        <p:tgtEl>
                                          <p:spTgt spid="242">
                                            <p:txEl>
                                              <p:pRg st="0" end="0"/>
                                            </p:txEl>
                                          </p:spTgt>
                                        </p:tgtEl>
                                        <p:attrNameLst>
                                          <p:attrName>style.visibility</p:attrName>
                                        </p:attrNameLst>
                                      </p:cBhvr>
                                      <p:to>
                                        <p:strVal val="hidden"/>
                                      </p:to>
                                    </p:set>
                                  </p:childTnLst>
                                </p:cTn>
                              </p:par>
                              <p:par>
                                <p:cTn id="73" presetID="42" presetClass="exit" presetSubtype="0" fill="hold" grpId="1" nodeType="withEffect">
                                  <p:stCondLst>
                                    <p:cond delay="0"/>
                                  </p:stCondLst>
                                  <p:childTnLst>
                                    <p:animEffect transition="out" filter="fade">
                                      <p:cBhvr>
                                        <p:cTn id="74" dur="1000"/>
                                        <p:tgtEl>
                                          <p:spTgt spid="244">
                                            <p:txEl>
                                              <p:pRg st="0" end="0"/>
                                            </p:txEl>
                                          </p:spTgt>
                                        </p:tgtEl>
                                      </p:cBhvr>
                                    </p:animEffect>
                                    <p:anim calcmode="lin" valueType="num">
                                      <p:cBhvr>
                                        <p:cTn id="75" dur="1000"/>
                                        <p:tgtEl>
                                          <p:spTgt spid="244">
                                            <p:txEl>
                                              <p:pRg st="0" end="0"/>
                                            </p:txEl>
                                          </p:spTgt>
                                        </p:tgtEl>
                                        <p:attrNameLst>
                                          <p:attrName>ppt_x</p:attrName>
                                        </p:attrNameLst>
                                      </p:cBhvr>
                                      <p:tavLst>
                                        <p:tav tm="0">
                                          <p:val>
                                            <p:strVal val="ppt_x"/>
                                          </p:val>
                                        </p:tav>
                                        <p:tav tm="100000">
                                          <p:val>
                                            <p:strVal val="ppt_x"/>
                                          </p:val>
                                        </p:tav>
                                      </p:tavLst>
                                    </p:anim>
                                    <p:anim calcmode="lin" valueType="num">
                                      <p:cBhvr>
                                        <p:cTn id="76" dur="1000"/>
                                        <p:tgtEl>
                                          <p:spTgt spid="244">
                                            <p:txEl>
                                              <p:pRg st="0" end="0"/>
                                            </p:txEl>
                                          </p:spTgt>
                                        </p:tgtEl>
                                        <p:attrNameLst>
                                          <p:attrName>ppt_y</p:attrName>
                                        </p:attrNameLst>
                                      </p:cBhvr>
                                      <p:tavLst>
                                        <p:tav tm="0">
                                          <p:val>
                                            <p:strVal val="ppt_y"/>
                                          </p:val>
                                        </p:tav>
                                        <p:tav tm="100000">
                                          <p:val>
                                            <p:strVal val="ppt_y+.1"/>
                                          </p:val>
                                        </p:tav>
                                      </p:tavLst>
                                    </p:anim>
                                    <p:set>
                                      <p:cBhvr>
                                        <p:cTn id="77" dur="1" fill="hold">
                                          <p:stCondLst>
                                            <p:cond delay="999"/>
                                          </p:stCondLst>
                                        </p:cTn>
                                        <p:tgtEl>
                                          <p:spTgt spid="244">
                                            <p:txEl>
                                              <p:pRg st="0" end="0"/>
                                            </p:txEl>
                                          </p:spTgt>
                                        </p:tgtEl>
                                        <p:attrNameLst>
                                          <p:attrName>style.visibility</p:attrName>
                                        </p:attrNameLst>
                                      </p:cBhvr>
                                      <p:to>
                                        <p:strVal val="hidden"/>
                                      </p:to>
                                    </p:set>
                                  </p:childTnLst>
                                </p:cTn>
                              </p:par>
                              <p:par>
                                <p:cTn id="78" presetID="42" presetClass="exit" presetSubtype="0" fill="hold" grpId="1" nodeType="withEffect">
                                  <p:stCondLst>
                                    <p:cond delay="0"/>
                                  </p:stCondLst>
                                  <p:childTnLst>
                                    <p:animEffect transition="out" filter="fade">
                                      <p:cBhvr>
                                        <p:cTn id="79" dur="1000"/>
                                        <p:tgtEl>
                                          <p:spTgt spid="248"/>
                                        </p:tgtEl>
                                      </p:cBhvr>
                                    </p:animEffect>
                                    <p:anim calcmode="lin" valueType="num">
                                      <p:cBhvr>
                                        <p:cTn id="80" dur="1000"/>
                                        <p:tgtEl>
                                          <p:spTgt spid="248"/>
                                        </p:tgtEl>
                                        <p:attrNameLst>
                                          <p:attrName>ppt_x</p:attrName>
                                        </p:attrNameLst>
                                      </p:cBhvr>
                                      <p:tavLst>
                                        <p:tav tm="0">
                                          <p:val>
                                            <p:strVal val="ppt_x"/>
                                          </p:val>
                                        </p:tav>
                                        <p:tav tm="100000">
                                          <p:val>
                                            <p:strVal val="ppt_x"/>
                                          </p:val>
                                        </p:tav>
                                      </p:tavLst>
                                    </p:anim>
                                    <p:anim calcmode="lin" valueType="num">
                                      <p:cBhvr>
                                        <p:cTn id="81" dur="1000"/>
                                        <p:tgtEl>
                                          <p:spTgt spid="248"/>
                                        </p:tgtEl>
                                        <p:attrNameLst>
                                          <p:attrName>ppt_y</p:attrName>
                                        </p:attrNameLst>
                                      </p:cBhvr>
                                      <p:tavLst>
                                        <p:tav tm="0">
                                          <p:val>
                                            <p:strVal val="ppt_y"/>
                                          </p:val>
                                        </p:tav>
                                        <p:tav tm="100000">
                                          <p:val>
                                            <p:strVal val="ppt_y+.1"/>
                                          </p:val>
                                        </p:tav>
                                      </p:tavLst>
                                    </p:anim>
                                    <p:set>
                                      <p:cBhvr>
                                        <p:cTn id="82" dur="1" fill="hold">
                                          <p:stCondLst>
                                            <p:cond delay="999"/>
                                          </p:stCondLst>
                                        </p:cTn>
                                        <p:tgtEl>
                                          <p:spTgt spid="248"/>
                                        </p:tgtEl>
                                        <p:attrNameLst>
                                          <p:attrName>style.visibility</p:attrName>
                                        </p:attrNameLst>
                                      </p:cBhvr>
                                      <p:to>
                                        <p:strVal val="hidden"/>
                                      </p:to>
                                    </p:set>
                                  </p:childTnLst>
                                </p:cTn>
                              </p:par>
                              <p:par>
                                <p:cTn id="83" presetID="42" presetClass="exit" presetSubtype="0" fill="hold" grpId="1" nodeType="withEffect">
                                  <p:stCondLst>
                                    <p:cond delay="0"/>
                                  </p:stCondLst>
                                  <p:childTnLst>
                                    <p:animEffect transition="out" filter="fade">
                                      <p:cBhvr>
                                        <p:cTn id="84" dur="1000"/>
                                        <p:tgtEl>
                                          <p:spTgt spid="2"/>
                                        </p:tgtEl>
                                      </p:cBhvr>
                                    </p:animEffect>
                                    <p:anim calcmode="lin" valueType="num">
                                      <p:cBhvr>
                                        <p:cTn id="85" dur="1000"/>
                                        <p:tgtEl>
                                          <p:spTgt spid="2"/>
                                        </p:tgtEl>
                                        <p:attrNameLst>
                                          <p:attrName>ppt_x</p:attrName>
                                        </p:attrNameLst>
                                      </p:cBhvr>
                                      <p:tavLst>
                                        <p:tav tm="0">
                                          <p:val>
                                            <p:strVal val="ppt_x"/>
                                          </p:val>
                                        </p:tav>
                                        <p:tav tm="100000">
                                          <p:val>
                                            <p:strVal val="ppt_x"/>
                                          </p:val>
                                        </p:tav>
                                      </p:tavLst>
                                    </p:anim>
                                    <p:anim calcmode="lin" valueType="num">
                                      <p:cBhvr>
                                        <p:cTn id="86" dur="1000"/>
                                        <p:tgtEl>
                                          <p:spTgt spid="2"/>
                                        </p:tgtEl>
                                        <p:attrNameLst>
                                          <p:attrName>ppt_y</p:attrName>
                                        </p:attrNameLst>
                                      </p:cBhvr>
                                      <p:tavLst>
                                        <p:tav tm="0">
                                          <p:val>
                                            <p:strVal val="ppt_y"/>
                                          </p:val>
                                        </p:tav>
                                        <p:tav tm="100000">
                                          <p:val>
                                            <p:strVal val="ppt_y+.1"/>
                                          </p:val>
                                        </p:tav>
                                      </p:tavLst>
                                    </p:anim>
                                    <p:set>
                                      <p:cBhvr>
                                        <p:cTn id="87" dur="1" fill="hold">
                                          <p:stCondLst>
                                            <p:cond delay="999"/>
                                          </p:stCondLst>
                                        </p:cTn>
                                        <p:tgtEl>
                                          <p:spTgt spid="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243"/>
                                        </p:tgtEl>
                                      </p:cBhvr>
                                    </p:animEffect>
                                    <p:set>
                                      <p:cBhvr>
                                        <p:cTn id="92" dur="1" fill="hold">
                                          <p:stCondLst>
                                            <p:cond delay="499"/>
                                          </p:stCondLst>
                                        </p:cTn>
                                        <p:tgtEl>
                                          <p:spTgt spid="2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build="p"/>
      <p:bldP spid="242" grpId="1" build="p"/>
      <p:bldP spid="243" grpId="0"/>
      <p:bldP spid="243" grpId="1"/>
      <p:bldP spid="244" grpId="0" build="p"/>
      <p:bldP spid="244" grpId="1" build="p"/>
      <p:bldP spid="245" grpId="0" build="p"/>
      <p:bldP spid="245" grpId="1" build="p"/>
      <p:bldP spid="246" grpId="0" build="p"/>
      <p:bldP spid="246" grpId="1" build="p"/>
      <p:bldP spid="247" grpId="0" animBg="1"/>
      <p:bldP spid="247" grpId="1" animBg="1"/>
      <p:bldP spid="248" grpId="0" animBg="1"/>
      <p:bldP spid="248" grpId="1" animBg="1"/>
      <p:bldP spid="249" grpId="0" animBg="1"/>
      <p:bldP spid="249" grpId="1" animBg="1"/>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title"/>
          </p:nvPr>
        </p:nvSpPr>
        <p:spPr>
          <a:xfrm>
            <a:off x="1022349" y="-54850"/>
            <a:ext cx="7704000" cy="572700"/>
          </a:xfrm>
          <a:prstGeom prst="rect">
            <a:avLst/>
          </a:prstGeom>
        </p:spPr>
        <p:txBody>
          <a:bodyPr spcFirstLastPara="1" wrap="square" lIns="91425" tIns="91425" rIns="91425" bIns="91425" anchor="t" anchorCtr="0">
            <a:noAutofit/>
          </a:bodyPr>
          <a:lstStyle/>
          <a:p>
            <a:pPr lvl="0"/>
            <a:r>
              <a:rPr lang="en-US" dirty="0" smtClean="0"/>
              <a:t>Admin Panel</a:t>
            </a:r>
            <a:endParaRPr dirty="0"/>
          </a:p>
        </p:txBody>
      </p:sp>
      <p:sp>
        <p:nvSpPr>
          <p:cNvPr id="3" name="TextBox 2"/>
          <p:cNvSpPr txBox="1"/>
          <p:nvPr/>
        </p:nvSpPr>
        <p:spPr>
          <a:xfrm>
            <a:off x="1151211" y="517850"/>
            <a:ext cx="7446277" cy="4832092"/>
          </a:xfrm>
          <a:prstGeom prst="rect">
            <a:avLst/>
          </a:prstGeom>
          <a:noFill/>
        </p:spPr>
        <p:txBody>
          <a:bodyPr wrap="square" rtlCol="0">
            <a:spAutoFit/>
          </a:bodyPr>
          <a:lstStyle/>
          <a:p>
            <a:pPr algn="just"/>
            <a:r>
              <a:rPr lang="en-US" b="1" dirty="0">
                <a:solidFill>
                  <a:schemeClr val="accent6"/>
                </a:solidFill>
              </a:rPr>
              <a:t>Access Control:</a:t>
            </a:r>
            <a:r>
              <a:rPr lang="en-US" dirty="0">
                <a:solidFill>
                  <a:schemeClr val="accent6"/>
                </a:solidFill>
              </a:rPr>
              <a:t> The admin panel is accessible only to authorized personnel such as administrators or blood bank staff</a:t>
            </a:r>
            <a:r>
              <a:rPr lang="en-US" dirty="0" smtClean="0">
                <a:solidFill>
                  <a:schemeClr val="accent6"/>
                </a:solidFill>
              </a:rPr>
              <a:t>.</a:t>
            </a:r>
          </a:p>
          <a:p>
            <a:pPr algn="just"/>
            <a:endParaRPr lang="en-US" dirty="0">
              <a:solidFill>
                <a:schemeClr val="accent6"/>
              </a:solidFill>
            </a:endParaRPr>
          </a:p>
          <a:p>
            <a:pPr algn="just"/>
            <a:r>
              <a:rPr lang="en-US" b="1" dirty="0">
                <a:solidFill>
                  <a:schemeClr val="accent6"/>
                </a:solidFill>
              </a:rPr>
              <a:t>User Management:</a:t>
            </a:r>
            <a:r>
              <a:rPr lang="en-US" dirty="0">
                <a:solidFill>
                  <a:schemeClr val="accent6"/>
                </a:solidFill>
              </a:rPr>
              <a:t> Admins can manage user accounts, including creating new accounts, modifying user information, and deactivating or deleting accounts when necessary</a:t>
            </a:r>
            <a:r>
              <a:rPr lang="en-US" dirty="0" smtClean="0">
                <a:solidFill>
                  <a:schemeClr val="accent6"/>
                </a:solidFill>
              </a:rPr>
              <a:t>.</a:t>
            </a:r>
          </a:p>
          <a:p>
            <a:pPr algn="just"/>
            <a:endParaRPr lang="en-US" dirty="0">
              <a:solidFill>
                <a:schemeClr val="accent6"/>
              </a:solidFill>
            </a:endParaRPr>
          </a:p>
          <a:p>
            <a:pPr algn="just"/>
            <a:r>
              <a:rPr lang="en-US" b="1" dirty="0">
                <a:solidFill>
                  <a:schemeClr val="accent6"/>
                </a:solidFill>
              </a:rPr>
              <a:t>Donor Management:</a:t>
            </a:r>
            <a:r>
              <a:rPr lang="en-US" dirty="0">
                <a:solidFill>
                  <a:schemeClr val="accent6"/>
                </a:solidFill>
              </a:rPr>
              <a:t> Admins can add new donors to the system, update donor information, and manage donor records. This includes details such as name, contact information, blood type, and donation history</a:t>
            </a:r>
            <a:r>
              <a:rPr lang="en-US" dirty="0" smtClean="0">
                <a:solidFill>
                  <a:schemeClr val="accent6"/>
                </a:solidFill>
              </a:rPr>
              <a:t>.</a:t>
            </a:r>
          </a:p>
          <a:p>
            <a:pPr algn="just"/>
            <a:endParaRPr lang="en-US" dirty="0">
              <a:solidFill>
                <a:schemeClr val="accent6"/>
              </a:solidFill>
            </a:endParaRPr>
          </a:p>
          <a:p>
            <a:pPr algn="just"/>
            <a:r>
              <a:rPr lang="en-US" b="1" dirty="0">
                <a:solidFill>
                  <a:schemeClr val="accent6"/>
                </a:solidFill>
              </a:rPr>
              <a:t>Inventory Management:</a:t>
            </a:r>
            <a:r>
              <a:rPr lang="en-US" dirty="0">
                <a:solidFill>
                  <a:schemeClr val="accent6"/>
                </a:solidFill>
              </a:rPr>
              <a:t> Admins can manage the inventory of blood units available in the blood bank. This involves tracking the quantity of each blood type, expiration dates, and any other relevant information</a:t>
            </a:r>
            <a:r>
              <a:rPr lang="en-US" dirty="0" smtClean="0">
                <a:solidFill>
                  <a:schemeClr val="accent6"/>
                </a:solidFill>
              </a:rPr>
              <a:t>.</a:t>
            </a:r>
          </a:p>
          <a:p>
            <a:pPr algn="just"/>
            <a:endParaRPr lang="en-US" dirty="0">
              <a:solidFill>
                <a:schemeClr val="accent6"/>
              </a:solidFill>
            </a:endParaRPr>
          </a:p>
          <a:p>
            <a:pPr algn="just"/>
            <a:r>
              <a:rPr lang="en-US" b="1" dirty="0">
                <a:solidFill>
                  <a:schemeClr val="accent6"/>
                </a:solidFill>
              </a:rPr>
              <a:t>Transaction History:</a:t>
            </a:r>
            <a:r>
              <a:rPr lang="en-US" dirty="0">
                <a:solidFill>
                  <a:schemeClr val="accent6"/>
                </a:solidFill>
              </a:rPr>
              <a:t> Admins can view and manage the history of blood transactions, including donations, withdrawals, and transfers. This helps in maintaining a transparent record of the blood bank's activities</a:t>
            </a:r>
            <a:r>
              <a:rPr lang="en-US" dirty="0" smtClean="0">
                <a:solidFill>
                  <a:schemeClr val="accent6"/>
                </a:solidFill>
              </a:rPr>
              <a:t>.</a:t>
            </a:r>
          </a:p>
          <a:p>
            <a:pPr algn="just"/>
            <a:endParaRPr lang="en-US" dirty="0">
              <a:solidFill>
                <a:schemeClr val="accent6"/>
              </a:solidFill>
            </a:endParaRPr>
          </a:p>
          <a:p>
            <a:pPr algn="just"/>
            <a:r>
              <a:rPr lang="en-US" b="1" dirty="0">
                <a:solidFill>
                  <a:schemeClr val="accent6"/>
                </a:solidFill>
              </a:rPr>
              <a:t>Reports and Analytics:</a:t>
            </a:r>
            <a:r>
              <a:rPr lang="en-US" dirty="0">
                <a:solidFill>
                  <a:schemeClr val="accent6"/>
                </a:solidFill>
              </a:rPr>
              <a:t> The admin panel may include features for generating reports and analytics related to blood inventory, donations, and other relevant metrics. This can assist in making informed decisions and identifying trends.</a:t>
            </a:r>
          </a:p>
          <a:p>
            <a:pPr algn="just"/>
            <a:endParaRPr lang="en-US" dirty="0">
              <a:solidFill>
                <a:schemeClr val="accent6"/>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2"/>
                                        </p:tgtEl>
                                        <p:attrNameLst>
                                          <p:attrName>style.visibility</p:attrName>
                                        </p:attrNameLst>
                                      </p:cBhvr>
                                      <p:to>
                                        <p:strVal val="visible"/>
                                      </p:to>
                                    </p:set>
                                    <p:anim calcmode="lin" valueType="num">
                                      <p:cBhvr additive="base">
                                        <p:cTn id="7" dur="500" fill="hold"/>
                                        <p:tgtEl>
                                          <p:spTgt spid="292"/>
                                        </p:tgtEl>
                                        <p:attrNameLst>
                                          <p:attrName>ppt_x</p:attrName>
                                        </p:attrNameLst>
                                      </p:cBhvr>
                                      <p:tavLst>
                                        <p:tav tm="0">
                                          <p:val>
                                            <p:strVal val="#ppt_x"/>
                                          </p:val>
                                        </p:tav>
                                        <p:tav tm="100000">
                                          <p:val>
                                            <p:strVal val="#ppt_x"/>
                                          </p:val>
                                        </p:tav>
                                      </p:tavLst>
                                    </p:anim>
                                    <p:anim calcmode="lin" valueType="num">
                                      <p:cBhvr additive="base">
                                        <p:cTn id="8" dur="500" fill="hold"/>
                                        <p:tgtEl>
                                          <p:spTgt spid="2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292"/>
                                        </p:tgtEl>
                                        <p:attrNameLst>
                                          <p:attrName>ppt_x</p:attrName>
                                        </p:attrNameLst>
                                      </p:cBhvr>
                                      <p:tavLst>
                                        <p:tav tm="0">
                                          <p:val>
                                            <p:strVal val="ppt_x"/>
                                          </p:val>
                                        </p:tav>
                                        <p:tav tm="100000">
                                          <p:val>
                                            <p:strVal val="ppt_x"/>
                                          </p:val>
                                        </p:tav>
                                      </p:tavLst>
                                    </p:anim>
                                    <p:anim calcmode="lin" valueType="num">
                                      <p:cBhvr additive="base">
                                        <p:cTn id="25" dur="500"/>
                                        <p:tgtEl>
                                          <p:spTgt spid="292"/>
                                        </p:tgtEl>
                                        <p:attrNameLst>
                                          <p:attrName>ppt_y</p:attrName>
                                        </p:attrNameLst>
                                      </p:cBhvr>
                                      <p:tavLst>
                                        <p:tav tm="0">
                                          <p:val>
                                            <p:strVal val="ppt_y"/>
                                          </p:val>
                                        </p:tav>
                                        <p:tav tm="100000">
                                          <p:val>
                                            <p:strVal val="1+ppt_h/2"/>
                                          </p:val>
                                        </p:tav>
                                      </p:tavLst>
                                    </p:anim>
                                    <p:set>
                                      <p:cBhvr>
                                        <p:cTn id="26" dur="1" fill="hold">
                                          <p:stCondLst>
                                            <p:cond delay="499"/>
                                          </p:stCondLst>
                                        </p:cTn>
                                        <p:tgtEl>
                                          <p:spTgt spid="2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P spid="292" grpId="1"/>
      <p:bldP spid="3" grpId="0"/>
      <p:bldP spid="3" grpId="1"/>
    </p:bldLst>
  </p:timing>
</p:sld>
</file>

<file path=ppt/theme/theme1.xml><?xml version="1.0" encoding="utf-8"?>
<a:theme xmlns:a="http://schemas.openxmlformats.org/drawingml/2006/main" name="Respiratory Infections: Sinusitis by Slidesgo">
  <a:themeElements>
    <a:clrScheme name="Simple Light">
      <a:dk1>
        <a:srgbClr val="FFFFFF"/>
      </a:dk1>
      <a:lt1>
        <a:srgbClr val="9F002D"/>
      </a:lt1>
      <a:dk2>
        <a:srgbClr val="C84357"/>
      </a:dk2>
      <a:lt2>
        <a:srgbClr val="DF1018"/>
      </a:lt2>
      <a:accent1>
        <a:srgbClr val="650035"/>
      </a:accent1>
      <a:accent2>
        <a:srgbClr val="41003C"/>
      </a:accent2>
      <a:accent3>
        <a:srgbClr val="3E000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TotalTime>
  <Words>1613</Words>
  <Application>Microsoft Office PowerPoint</Application>
  <PresentationFormat>On-screen Show (16:9)</PresentationFormat>
  <Paragraphs>185</Paragraphs>
  <Slides>42</Slides>
  <Notes>38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Noto Sans Symbols</vt:lpstr>
      <vt:lpstr>Lexend Exa SemiBold</vt:lpstr>
      <vt:lpstr>Jura</vt:lpstr>
      <vt:lpstr>Twentieth Century</vt:lpstr>
      <vt:lpstr>Raleway</vt:lpstr>
      <vt:lpstr>Britannic Bold</vt:lpstr>
      <vt:lpstr>Lexend</vt:lpstr>
      <vt:lpstr>Wingdings</vt:lpstr>
      <vt:lpstr>Arial</vt:lpstr>
      <vt:lpstr>Bahnschrift SemiBold</vt:lpstr>
      <vt:lpstr>Open Sans</vt:lpstr>
      <vt:lpstr>Berlin Sans FB Demi</vt:lpstr>
      <vt:lpstr>Respiratory Infections: Sinusitis by Slidesgo</vt:lpstr>
      <vt:lpstr>BLOOD BANK MANAGEMENT SYSTEM</vt:lpstr>
      <vt:lpstr>PowerPoint Presentation</vt:lpstr>
      <vt:lpstr>Supervisor</vt:lpstr>
      <vt:lpstr>Requirements</vt:lpstr>
      <vt:lpstr>01</vt:lpstr>
      <vt:lpstr>Introduction to the Project</vt:lpstr>
      <vt:lpstr>Blood banks face challenges such as high demand for products, inefficient manual processes in donor and inventory management, and a lack of centralized systems. These issues hinder the timely and effective supply of blood products. Addressing these challenges requires adopting modern technologies for automated donor management, inventory tracking, and implementing centralized systems for streamlined operations.  Challenges in Blood Banks:  i.  High demand for blood products. ii.  Inefficient manual processes in donor and inventory         management. iii. Lack of a centralized system for streamlined       operations. </vt:lpstr>
      <vt:lpstr>System Architecture</vt:lpstr>
      <vt:lpstr>Admin Panel</vt:lpstr>
      <vt:lpstr>User Panel</vt:lpstr>
      <vt:lpstr>Xampp Setup</vt:lpstr>
      <vt:lpstr>NetBeans IDE Setup</vt:lpstr>
      <vt:lpstr>Interfaces</vt:lpstr>
      <vt:lpstr>Database Interfaces</vt:lpstr>
      <vt:lpstr>Database Interfaces</vt:lpstr>
      <vt:lpstr>Database Interfaces</vt:lpstr>
      <vt:lpstr>Application User Interfaces</vt:lpstr>
      <vt:lpstr>Application Interfaces</vt:lpstr>
      <vt:lpstr>Application User Interfaces</vt:lpstr>
      <vt:lpstr>Application User Interfaces</vt:lpstr>
      <vt:lpstr>Application User Interfaces</vt:lpstr>
      <vt:lpstr>Application User Interfaces</vt:lpstr>
      <vt:lpstr>Application User Interfaces</vt:lpstr>
      <vt:lpstr>Application User Interfaces</vt:lpstr>
      <vt:lpstr>Application User Interfaces</vt:lpstr>
      <vt:lpstr>Application Admin Interfaces</vt:lpstr>
      <vt:lpstr>Application Admin Interfaces</vt:lpstr>
      <vt:lpstr>Application Admin Interfaces</vt:lpstr>
      <vt:lpstr>Application Admin Interfaces</vt:lpstr>
      <vt:lpstr>Application Admin Interfaces</vt:lpstr>
      <vt:lpstr>Application Admin Interfaces</vt:lpstr>
      <vt:lpstr>Application Admin Interfaces</vt:lpstr>
      <vt:lpstr>Application Admin Interfaces</vt:lpstr>
      <vt:lpstr>Application Admin Interfaces</vt:lpstr>
      <vt:lpstr>Application Admin Interfaces</vt:lpstr>
      <vt:lpstr>Application Admin Interfaces</vt:lpstr>
      <vt:lpstr>Application Admin Interfaces</vt:lpstr>
      <vt:lpstr>Goals of this Project</vt:lpstr>
      <vt:lpstr>Question?</vt:lpstr>
      <vt:lpstr>Question: What potential future enhancements are considered for the system?  Answer: Future enhancements may include scalability improvements, additional features such as analytics and automated reporting, and integration with external systems to further streamline blood bank operations and enhance overall functionality.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MANAGEMENT SYSTEM</dc:title>
  <dc:creator>ROHAN</dc:creator>
  <cp:lastModifiedBy>ROHAN</cp:lastModifiedBy>
  <cp:revision>38</cp:revision>
  <dcterms:modified xsi:type="dcterms:W3CDTF">2023-11-22T07:48:46Z</dcterms:modified>
</cp:coreProperties>
</file>